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9" r:id="rId2"/>
    <p:sldMasterId id="2147483975" r:id="rId3"/>
    <p:sldMasterId id="2147483991" r:id="rId4"/>
    <p:sldMasterId id="2147484019" r:id="rId5"/>
    <p:sldMasterId id="2147484033" r:id="rId6"/>
    <p:sldMasterId id="2147484050" r:id="rId7"/>
    <p:sldMasterId id="2147484067" r:id="rId8"/>
  </p:sldMasterIdLst>
  <p:notesMasterIdLst>
    <p:notesMasterId r:id="rId34"/>
  </p:notesMasterIdLst>
  <p:sldIdLst>
    <p:sldId id="597" r:id="rId9"/>
    <p:sldId id="613" r:id="rId10"/>
    <p:sldId id="611" r:id="rId11"/>
    <p:sldId id="615" r:id="rId12"/>
    <p:sldId id="616" r:id="rId13"/>
    <p:sldId id="633" r:id="rId14"/>
    <p:sldId id="635" r:id="rId15"/>
    <p:sldId id="636" r:id="rId16"/>
    <p:sldId id="634" r:id="rId17"/>
    <p:sldId id="637" r:id="rId18"/>
    <p:sldId id="638" r:id="rId19"/>
    <p:sldId id="639" r:id="rId20"/>
    <p:sldId id="600" r:id="rId21"/>
    <p:sldId id="641" r:id="rId22"/>
    <p:sldId id="642" r:id="rId23"/>
    <p:sldId id="643" r:id="rId24"/>
    <p:sldId id="644" r:id="rId25"/>
    <p:sldId id="645" r:id="rId26"/>
    <p:sldId id="647" r:id="rId27"/>
    <p:sldId id="646" r:id="rId28"/>
    <p:sldId id="625" r:id="rId29"/>
    <p:sldId id="626" r:id="rId30"/>
    <p:sldId id="627" r:id="rId31"/>
    <p:sldId id="624" r:id="rId32"/>
    <p:sldId id="628" r:id="rId33"/>
  </p:sldIdLst>
  <p:sldSz cx="9144000" cy="6858000" type="screen4x3"/>
  <p:notesSz cx="7023100" cy="9309100"/>
  <p:custDataLst>
    <p:tags r:id="rId3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uer, Carly" initials="L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5183" autoAdjust="0"/>
  </p:normalViewPr>
  <p:slideViewPr>
    <p:cSldViewPr>
      <p:cViewPr varScale="1">
        <p:scale>
          <a:sx n="84" d="100"/>
          <a:sy n="84" d="100"/>
        </p:scale>
        <p:origin x="-1402"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699"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Arial" pitchFamily="34" charset="0"/>
              </a:defRPr>
            </a:lvl1pPr>
          </a:lstStyle>
          <a:p>
            <a:pPr>
              <a:defRPr/>
            </a:pPr>
            <a:fld id="{B412ED48-8F59-44ED-B854-A658AB8FE03E}" type="datetimeFigureOut">
              <a:rPr lang="en-US"/>
              <a:pPr>
                <a:defRPr/>
              </a:pPr>
              <a:t>2/3/2015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a:defRPr sz="1200">
                <a:latin typeface="Arial" pitchFamily="34" charset="0"/>
              </a:defRPr>
            </a:lvl1pPr>
          </a:lstStyle>
          <a:p>
            <a:pPr>
              <a:defRPr/>
            </a:pPr>
            <a:fld id="{82AB459F-A13E-465C-A7D6-3F2FABE9FF46}" type="slidenum">
              <a:rPr lang="en-US"/>
              <a:pPr>
                <a:defRPr/>
              </a:pPr>
              <a:t>‹#›</a:t>
            </a:fld>
            <a:endParaRPr lang="en-US" dirty="0"/>
          </a:p>
        </p:txBody>
      </p:sp>
    </p:spTree>
    <p:extLst>
      <p:ext uri="{BB962C8B-B14F-4D97-AF65-F5344CB8AC3E}">
        <p14:creationId xmlns:p14="http://schemas.microsoft.com/office/powerpoint/2010/main" val="291840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PScience-002.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1985551" y="3659353"/>
            <a:ext cx="6810130" cy="1050858"/>
          </a:xfrm>
        </p:spPr>
        <p:txBody>
          <a:bodyPr/>
          <a:lstStyle>
            <a:lvl1pPr>
              <a:defRPr sz="3000">
                <a:solidFill>
                  <a:schemeClr val="tx1"/>
                </a:solidFill>
                <a:latin typeface="Arial"/>
                <a:cs typeface="Arial"/>
              </a:defRPr>
            </a:lvl1pPr>
          </a:lstStyle>
          <a:p>
            <a:r>
              <a:rPr lang="en-US"/>
              <a:t>Click to edit Master title style</a:t>
            </a:r>
          </a:p>
        </p:txBody>
      </p:sp>
      <p:sp>
        <p:nvSpPr>
          <p:cNvPr id="3075" name="Rectangle 3"/>
          <p:cNvSpPr>
            <a:spLocks noGrp="1" noChangeArrowheads="1"/>
          </p:cNvSpPr>
          <p:nvPr>
            <p:ph type="subTitle" idx="1"/>
          </p:nvPr>
        </p:nvSpPr>
        <p:spPr>
          <a:xfrm>
            <a:off x="1980923" y="4865227"/>
            <a:ext cx="6843191" cy="641075"/>
          </a:xfrm>
        </p:spPr>
        <p:txBody>
          <a:bodyPr/>
          <a:lstStyle>
            <a:lvl1pPr marL="0" indent="0">
              <a:buFont typeface="Wingdings 3" pitchFamily="18" charset="2"/>
              <a:buNone/>
              <a:defRPr sz="2200" i="1">
                <a:solidFill>
                  <a:schemeClr val="bg2">
                    <a:lumMod val="20000"/>
                    <a:lumOff val="80000"/>
                  </a:schemeClr>
                </a:solidFill>
                <a:latin typeface="Arial"/>
                <a:cs typeface="Arial"/>
              </a:defRPr>
            </a:lvl1pPr>
          </a:lstStyle>
          <a:p>
            <a:r>
              <a:rPr lang="en-US"/>
              <a:t>Click to edit Master subtitle style</a:t>
            </a:r>
          </a:p>
        </p:txBody>
      </p:sp>
      <p:pic>
        <p:nvPicPr>
          <p:cNvPr id="6" name="Picture 5" descr="CollegeBoard-NoTag.png"/>
          <p:cNvPicPr>
            <a:picLocks noChangeAspect="1"/>
          </p:cNvPicPr>
          <p:nvPr userDrawn="1"/>
        </p:nvPicPr>
        <p:blipFill>
          <a:blip r:embed="rId3" cstate="print"/>
          <a:stretch>
            <a:fillRect/>
          </a:stretch>
        </p:blipFill>
        <p:spPr>
          <a:xfrm>
            <a:off x="6783133" y="6045084"/>
            <a:ext cx="2149195" cy="647732"/>
          </a:xfrm>
          <a:prstGeom prst="rect">
            <a:avLst/>
          </a:prstGeom>
        </p:spPr>
      </p:pic>
      <p:sp>
        <p:nvSpPr>
          <p:cNvPr id="9" name="Text Box 28"/>
          <p:cNvSpPr txBox="1">
            <a:spLocks noChangeArrowheads="1"/>
          </p:cNvSpPr>
          <p:nvPr userDrawn="1"/>
        </p:nvSpPr>
        <p:spPr bwMode="auto">
          <a:xfrm>
            <a:off x="150294" y="6494463"/>
            <a:ext cx="355600" cy="228600"/>
          </a:xfrm>
          <a:prstGeom prst="rect">
            <a:avLst/>
          </a:prstGeom>
          <a:noFill/>
          <a:ln w="9525">
            <a:noFill/>
            <a:miter lim="800000"/>
            <a:headEnd/>
            <a:tailEnd/>
          </a:ln>
          <a:effectLst/>
        </p:spPr>
        <p:txBody>
          <a:bodyPr>
            <a:spAutoFit/>
          </a:bodyPr>
          <a:lstStyle/>
          <a:p>
            <a:pPr>
              <a:defRPr/>
            </a:pPr>
            <a:fld id="{566278A1-ADCF-49F6-9047-C054F7D8E816}" type="slidenum">
              <a:rPr lang="en-US" sz="900">
                <a:solidFill>
                  <a:srgbClr val="808080">
                    <a:lumMod val="75000"/>
                  </a:srgbClr>
                </a:solidFill>
                <a:latin typeface="Arial"/>
                <a:cs typeface="Arial"/>
              </a:rPr>
              <a:pPr>
                <a:defRPr/>
              </a:pPr>
              <a:t>‹#›</a:t>
            </a:fld>
            <a:endParaRPr lang="en-US" sz="900" dirty="0">
              <a:solidFill>
                <a:srgbClr val="808080">
                  <a:lumMod val="75000"/>
                </a:srgbClr>
              </a:solidFill>
              <a:latin typeface="Arial"/>
              <a:cs typeface="Arial"/>
            </a:endParaRPr>
          </a:p>
        </p:txBody>
      </p:sp>
    </p:spTree>
    <p:extLst>
      <p:ext uri="{BB962C8B-B14F-4D97-AF65-F5344CB8AC3E}">
        <p14:creationId xmlns:p14="http://schemas.microsoft.com/office/powerpoint/2010/main" val="40437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15313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l="10539" t="21379" r="10886"/>
          <a:stretch>
            <a:fillRect/>
          </a:stretch>
        </p:blipFill>
        <p:spPr bwMode="auto">
          <a:xfrm>
            <a:off x="0" y="0"/>
            <a:ext cx="9144000" cy="6075363"/>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73914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241300"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85083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a:stretch>
            <a:fillRect/>
          </a:stretch>
        </p:blipFill>
        <p:spPr bwMode="auto">
          <a:xfrm>
            <a:off x="0" y="0"/>
            <a:ext cx="9144000" cy="6086475"/>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8237538"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2101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7"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5CB9AD57-BDA4-4334-88CF-3C881CCDAA5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945857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1800"/>
            </a:lvl3pPr>
            <a:lvl4pPr marL="1024128">
              <a:spcBef>
                <a:spcPts val="300"/>
              </a:spcBef>
              <a:spcAft>
                <a:spcPts val="200"/>
              </a:spcAft>
              <a:defRPr sz="1600"/>
            </a:lvl4pPr>
            <a:lvl5pPr marL="1257300" indent="-228600">
              <a:spcBef>
                <a:spcPts val="3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3"/>
          </p:nvPr>
        </p:nvSpPr>
        <p:spPr/>
        <p:txBody>
          <a:bodyPr/>
          <a:lstStyle>
            <a:lvl1pPr>
              <a:defRPr/>
            </a:lvl1pPr>
          </a:lstStyle>
          <a:p>
            <a:pPr>
              <a:defRPr/>
            </a:pPr>
            <a:fld id="{8F88334F-E1E7-4B5F-8438-C9A547954ED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0124486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2"/>
          </a:xfrm>
        </p:spPr>
        <p:txBody>
          <a:bodyPr rtlCol="0" anchor="t">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8" name="Content Placeholder 7"/>
          <p:cNvSpPr>
            <a:spLocks noGrp="1"/>
          </p:cNvSpPr>
          <p:nvPr>
            <p:ph sz="quarter" idx="11"/>
          </p:nvPr>
        </p:nvSpPr>
        <p:spPr>
          <a:xfrm>
            <a:off x="233363" y="847725"/>
            <a:ext cx="8110537" cy="436563"/>
          </a:xfrm>
        </p:spPr>
        <p:txBody>
          <a:bodyPr tIns="0" bIns="0"/>
          <a:lstStyle>
            <a:lvl1pPr>
              <a:buFontTx/>
              <a:buNone/>
              <a:defRPr sz="2400" b="1">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687388" y="2924175"/>
            <a:ext cx="7092950" cy="2716213"/>
          </a:xfrm>
        </p:spPr>
        <p:txBody>
          <a:bodyPr>
            <a:noAutofit/>
          </a:bodyPr>
          <a:lstStyle>
            <a:lvl1pPr>
              <a:defRPr sz="2000"/>
            </a:lvl1pPr>
            <a:lvl2pPr>
              <a:spcBef>
                <a:spcPts val="800"/>
              </a:spcBef>
              <a:spcAft>
                <a:spcPts val="200"/>
              </a:spcAft>
              <a:defRPr lang="en-US" sz="2000" kern="1200" dirty="0" smtClean="0">
                <a:solidFill>
                  <a:schemeClr val="tx2"/>
                </a:solidFill>
                <a:latin typeface="+mn-lt"/>
                <a:ea typeface="+mn-ea"/>
                <a:cs typeface="+mn-cs"/>
              </a:defRPr>
            </a:lvl2pPr>
            <a:lvl3pPr>
              <a:spcBef>
                <a:spcPts val="500"/>
              </a:spcBef>
              <a:spcAft>
                <a:spcPts val="200"/>
              </a:spcAft>
              <a:defRPr lang="en-US" sz="1600" kern="1200" dirty="0" smtClean="0">
                <a:solidFill>
                  <a:schemeClr val="bg2"/>
                </a:solidFill>
                <a:latin typeface="+mn-lt"/>
                <a:ea typeface="+mn-ea"/>
                <a:cs typeface="+mn-cs"/>
              </a:defRPr>
            </a:lvl3pPr>
            <a:lvl4pPr>
              <a:spcBef>
                <a:spcPts val="500"/>
              </a:spcBef>
              <a:spcAft>
                <a:spcPts val="200"/>
              </a:spcAft>
              <a:defRPr sz="1400"/>
            </a:lvl4pPr>
            <a:lvl5pPr>
              <a:spcBef>
                <a:spcPts val="5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4"/>
          </p:nvPr>
        </p:nvSpPr>
        <p:spPr/>
        <p:txBody>
          <a:bodyPr/>
          <a:lstStyle>
            <a:lvl1pPr>
              <a:defRPr/>
            </a:lvl1pPr>
          </a:lstStyle>
          <a:p>
            <a:pPr>
              <a:defRPr/>
            </a:pPr>
            <a:fld id="{CD83C30B-53F7-4D7D-B618-34A59104409B}"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219289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866773" y="1597026"/>
            <a:ext cx="6923089" cy="4041773"/>
          </a:xfrm>
        </p:spPr>
        <p:txBody>
          <a:bodyPr/>
          <a:lstStyle>
            <a:lvl1pPr marL="0" indent="0">
              <a:spcBef>
                <a:spcPts val="800"/>
              </a:spcBef>
              <a:spcAft>
                <a:spcPts val="200"/>
              </a:spcAft>
              <a:buNone/>
              <a:defRPr sz="2400">
                <a:solidFill>
                  <a:schemeClr val="accent1"/>
                </a:solidFill>
              </a:defRPr>
            </a:lvl1pPr>
            <a:lvl2pPr marL="0" indent="0">
              <a:spcBef>
                <a:spcPts val="1500"/>
              </a:spcBef>
              <a:spcAft>
                <a:spcPts val="200"/>
              </a:spcAft>
              <a:buNone/>
              <a:defRPr sz="1800">
                <a:solidFill>
                  <a:schemeClr val="bg2"/>
                </a:solidFill>
              </a:defRPr>
            </a:lvl2pPr>
            <a:lvl3pPr marL="0" indent="0">
              <a:spcBef>
                <a:spcPts val="1500"/>
              </a:spcBef>
              <a:spcAft>
                <a:spcPts val="200"/>
              </a:spcAft>
              <a:buNone/>
              <a:defRPr sz="1400"/>
            </a:lvl3pPr>
            <a:lvl4pPr>
              <a:spcBef>
                <a:spcPts val="1500"/>
              </a:spcBef>
              <a:spcAft>
                <a:spcPts val="200"/>
              </a:spcAft>
              <a:buNone/>
              <a:defRPr sz="1200"/>
            </a:lvl4pPr>
            <a:lvl5pPr>
              <a:spcBef>
                <a:spcPts val="1500"/>
              </a:spcBef>
              <a:spcAft>
                <a:spcPts val="200"/>
              </a:spcAft>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39322"/>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4"/>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ABDE474D-8496-4D14-9F0E-B90F554BD07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8516416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3"/>
          </p:nvPr>
        </p:nvSpPr>
        <p:spPr>
          <a:xfrm>
            <a:off x="4623968"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5"/>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47CDC1A-6119-4C7C-A432-0D0F12C7630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6545076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60375"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0"/>
          <p:cNvSpPr>
            <a:spLocks noGrp="1"/>
          </p:cNvSpPr>
          <p:nvPr>
            <p:ph sz="quarter" idx="13"/>
          </p:nvPr>
        </p:nvSpPr>
        <p:spPr>
          <a:xfrm>
            <a:off x="4648200"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535113"/>
            <a:ext cx="4040188"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4"/>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8" name="Slide Number Placeholder 12"/>
          <p:cNvSpPr>
            <a:spLocks noGrp="1"/>
          </p:cNvSpPr>
          <p:nvPr>
            <p:ph type="sldNum" sz="quarter" idx="15"/>
          </p:nvPr>
        </p:nvSpPr>
        <p:spPr/>
        <p:txBody>
          <a:bodyPr/>
          <a:lstStyle>
            <a:lvl1pPr>
              <a:defRPr/>
            </a:lvl1pPr>
          </a:lstStyle>
          <a:p>
            <a:pPr>
              <a:defRPr/>
            </a:pPr>
            <a:fld id="{E829A7AF-6C3A-40F2-9056-68C7EE8A03DD}"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2476694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4"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5"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80BACB8-076B-451A-BEBA-34F3553FA4BC}"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9400622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3" name="Slide Number Placeholder 12"/>
          <p:cNvSpPr>
            <a:spLocks noGrp="1"/>
          </p:cNvSpPr>
          <p:nvPr>
            <p:ph type="sldNum" sz="quarter" idx="11"/>
          </p:nvPr>
        </p:nvSpPr>
        <p:spPr/>
        <p:txBody>
          <a:bodyPr/>
          <a:lstStyle>
            <a:lvl1pPr>
              <a:defRPr/>
            </a:lvl1pPr>
          </a:lstStyle>
          <a:p>
            <a:pPr>
              <a:defRPr/>
            </a:pPr>
            <a:fld id="{43C13D26-547D-4C58-A005-1FD75F9C3B6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26346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49213"/>
            <a:ext cx="2238375"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8" y="49213"/>
            <a:ext cx="6562725"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8763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a:xfrm>
            <a:off x="0" y="5248275"/>
            <a:ext cx="9144000" cy="160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bwMode="ltGray">
          <a:xfrm>
            <a:off x="0" y="0"/>
            <a:ext cx="9144000" cy="543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bwMode="ltGray">
          <a:xfrm>
            <a:off x="0" y="3749675"/>
            <a:ext cx="9144000" cy="1677988"/>
          </a:xfrm>
          <a:prstGeom prst="rect">
            <a:avLst/>
          </a:prstGeom>
          <a:solidFill>
            <a:srgbClr val="50A05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2"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3" cstate="print"/>
          <a:srcRect/>
          <a:stretch>
            <a:fillRect/>
          </a:stretch>
        </p:blipFill>
        <p:spPr bwMode="auto">
          <a:xfrm>
            <a:off x="8213725" y="6264275"/>
            <a:ext cx="701675" cy="425450"/>
          </a:xfrm>
          <a:prstGeom prst="rect">
            <a:avLst/>
          </a:prstGeom>
          <a:noFill/>
          <a:ln w="9525">
            <a:noFill/>
            <a:miter lim="800000"/>
            <a:headEnd/>
            <a:tailEnd/>
          </a:ln>
        </p:spPr>
      </p:pic>
      <p:sp>
        <p:nvSpPr>
          <p:cNvPr id="14" name="Title 1"/>
          <p:cNvSpPr>
            <a:spLocks noGrp="1"/>
          </p:cNvSpPr>
          <p:nvPr>
            <p:ph type="ctrTitle"/>
          </p:nvPr>
        </p:nvSpPr>
        <p:spPr>
          <a:xfrm>
            <a:off x="485243" y="4006017"/>
            <a:ext cx="7795158" cy="615553"/>
          </a:xfrm>
        </p:spPr>
        <p:txBody>
          <a:bodyPr lIns="0" tIns="0" bIns="0">
            <a:spAutoFit/>
          </a:bodyPr>
          <a:lstStyle>
            <a:lvl1pPr>
              <a:defRPr sz="4000" cap="none" baseline="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06632" y="4616450"/>
            <a:ext cx="7866512"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4"/>
          <p:cNvSpPr>
            <a:spLocks noGrp="1"/>
          </p:cNvSpPr>
          <p:nvPr>
            <p:ph type="ftr" sz="quarter" idx="10"/>
          </p:nvPr>
        </p:nvSpPr>
        <p:spPr>
          <a:xfrm>
            <a:off x="2868613" y="6472238"/>
            <a:ext cx="3406775" cy="233362"/>
          </a:xfrm>
          <a:prstGeom prst="rect">
            <a:avLst/>
          </a:prstGeom>
        </p:spPr>
        <p:txBody>
          <a:bodyPr/>
          <a:lstStyle>
            <a:lvl1pPr algn="ctr">
              <a:defRPr sz="1000">
                <a:solidFill>
                  <a:schemeClr val="accent1"/>
                </a:solidFill>
                <a:latin typeface="Arial" pitchFamily="34" charset="0"/>
              </a:defRPr>
            </a:lvl1pPr>
          </a:lstStyle>
          <a:p>
            <a:pPr>
              <a:defRPr/>
            </a:pPr>
            <a:r>
              <a:rPr lang="en-US" dirty="0">
                <a:solidFill>
                  <a:srgbClr val="005581"/>
                </a:solidFill>
              </a:rPr>
              <a:t>Orange County Public Schools</a:t>
            </a:r>
          </a:p>
        </p:txBody>
      </p:sp>
    </p:spTree>
    <p:extLst>
      <p:ext uri="{BB962C8B-B14F-4D97-AF65-F5344CB8AC3E}">
        <p14:creationId xmlns:p14="http://schemas.microsoft.com/office/powerpoint/2010/main" val="51368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3150" y="574676"/>
            <a:ext cx="7680325"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073150" y="1793875"/>
            <a:ext cx="768032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605824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2"/>
          <p:cNvSpPr>
            <a:spLocks noGrp="1"/>
          </p:cNvSpPr>
          <p:nvPr>
            <p:ph type="sldNum" sz="quarter" idx="10"/>
          </p:nvPr>
        </p:nvSpPr>
        <p:spPr/>
        <p:txBody>
          <a:bodyPr/>
          <a:lstStyle>
            <a:lvl1pPr>
              <a:defRPr/>
            </a:lvl1pPr>
          </a:lstStyle>
          <a:p>
            <a:pPr>
              <a:defRPr/>
            </a:pPr>
            <a:fld id="{6C42EFEF-FEEE-418C-ACE0-406DEC8544C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0571791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7"/>
          <p:cNvSpPr>
            <a:spLocks noGrp="1"/>
          </p:cNvSpPr>
          <p:nvPr>
            <p:ph sz="quarter" idx="1"/>
          </p:nvPr>
        </p:nvSpPr>
        <p:spPr>
          <a:xfrm>
            <a:off x="457200" y="1600201"/>
            <a:ext cx="8503920" cy="1118255"/>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8"/>
          <p:cNvSpPr>
            <a:spLocks noGrp="1"/>
          </p:cNvSpPr>
          <p:nvPr>
            <p:ph type="ftr" sz="quarter" idx="3"/>
          </p:nvPr>
        </p:nvSpPr>
        <p:spPr>
          <a:xfrm>
            <a:off x="457200" y="6364224"/>
            <a:ext cx="6428232" cy="177799"/>
          </a:xfrm>
          <a:prstGeom prst="rect">
            <a:avLst/>
          </a:prstGeom>
        </p:spPr>
        <p:txBody>
          <a:bodyPr vert="horz" wrap="none" lIns="0" tIns="0" rIns="0" bIns="0" rtlCol="0" anchor="b" anchorCtr="0"/>
          <a:lstStyle>
            <a:lvl1pPr algn="l">
              <a:defRPr sz="900" b="0">
                <a:solidFill>
                  <a:srgbClr val="696A6D"/>
                </a:solidFill>
                <a:latin typeface="Arial"/>
                <a:cs typeface="Arial"/>
              </a:defRPr>
            </a:lvl1pPr>
          </a:lstStyle>
          <a:p>
            <a:r>
              <a:rPr lang="en-US" dirty="0" smtClean="0"/>
              <a:t>‹#›  |  February 11, 2011  |  The 7th  Annual  AP Report to the Nation</a:t>
            </a:r>
            <a:endParaRPr lang="en-US" dirty="0"/>
          </a:p>
        </p:txBody>
      </p:sp>
    </p:spTree>
    <p:extLst>
      <p:ext uri="{BB962C8B-B14F-4D97-AF65-F5344CB8AC3E}">
        <p14:creationId xmlns:p14="http://schemas.microsoft.com/office/powerpoint/2010/main" val="35950516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FCE7A5EC-872A-BD4A-8117-66C774C49C51}" type="datetimeFigureOut">
              <a:rPr lang="en-US" smtClean="0">
                <a:solidFill>
                  <a:prstClr val="black"/>
                </a:solidFill>
              </a:rPr>
              <a:pPr defTabSz="457200"/>
              <a:t>2/3/2015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58BE35E3-382A-7A40-B2C0-D0BA156F298B}" type="slidenum">
              <a:rPr smtClean="0">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551448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F7B21F37-FDE3-4A72-9318-1989A7BE84DC}" type="datetime1">
              <a:rPr lang="en-US"/>
              <a:pPr>
                <a:defRPr/>
              </a:pPr>
              <a:t>2/3/2015</a:t>
            </a:fld>
            <a:endParaRPr lang="en-US"/>
          </a:p>
        </p:txBody>
      </p:sp>
      <p:sp>
        <p:nvSpPr>
          <p:cNvPr id="5"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667E383-A33F-49DA-91D6-F4EC6A58E26C}" type="slidenum">
              <a:rPr lang="en-US"/>
              <a:pPr>
                <a:defRPr/>
              </a:pPr>
              <a:t>‹#›</a:t>
            </a:fld>
            <a:endParaRPr lang="en-US"/>
          </a:p>
        </p:txBody>
      </p:sp>
    </p:spTree>
    <p:extLst>
      <p:ext uri="{BB962C8B-B14F-4D97-AF65-F5344CB8AC3E}">
        <p14:creationId xmlns:p14="http://schemas.microsoft.com/office/powerpoint/2010/main" val="230150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5608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9" descr="cb_logo_inspiring_small_gray"/>
          <p:cNvPicPr>
            <a:picLocks noChangeAspect="1" noChangeArrowheads="1"/>
          </p:cNvPicPr>
          <p:nvPr userDrawn="1"/>
        </p:nvPicPr>
        <p:blipFill>
          <a:blip r:embed="rId2" cstate="print"/>
          <a:srcRect/>
          <a:stretch>
            <a:fillRect/>
          </a:stretch>
        </p:blipFill>
        <p:spPr bwMode="auto">
          <a:xfrm>
            <a:off x="3994150" y="552450"/>
            <a:ext cx="3551238" cy="1019175"/>
          </a:xfrm>
          <a:prstGeom prst="rect">
            <a:avLst/>
          </a:prstGeom>
          <a:noFill/>
          <a:ln w="9525">
            <a:noFill/>
            <a:miter lim="800000"/>
            <a:headEnd/>
            <a:tailEnd/>
          </a:ln>
        </p:spPr>
      </p:pic>
      <p:sp>
        <p:nvSpPr>
          <p:cNvPr id="3074" name="Rectangle 2"/>
          <p:cNvSpPr>
            <a:spLocks noGrp="1" noChangeArrowheads="1"/>
          </p:cNvSpPr>
          <p:nvPr>
            <p:ph type="ctrTitle"/>
          </p:nvPr>
        </p:nvSpPr>
        <p:spPr>
          <a:xfrm>
            <a:off x="4468813" y="1801813"/>
            <a:ext cx="3886200" cy="1246187"/>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4483100" y="3197225"/>
            <a:ext cx="3276600" cy="2670175"/>
          </a:xfrm>
        </p:spPr>
        <p:txBody>
          <a:bodyPr/>
          <a:lstStyle>
            <a:lvl1pPr marL="0" indent="0">
              <a:buFont typeface="Wingdings 3" pitchFamily="18" charset="2"/>
              <a:buNone/>
              <a:defRPr sz="1000">
                <a:latin typeface="Serifa Std 45 Light" pitchFamily="18" charset="0"/>
              </a:defRPr>
            </a:lvl1pPr>
          </a:lstStyle>
          <a:p>
            <a:r>
              <a:rPr lang="en-US"/>
              <a:t>Click to edit Master subtitle style</a:t>
            </a:r>
          </a:p>
        </p:txBody>
      </p:sp>
    </p:spTree>
    <p:extLst>
      <p:ext uri="{BB962C8B-B14F-4D97-AF65-F5344CB8AC3E}">
        <p14:creationId xmlns:p14="http://schemas.microsoft.com/office/powerpoint/2010/main" val="49444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88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827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257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592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01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4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416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422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781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568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49213"/>
            <a:ext cx="2238375"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8" y="49213"/>
            <a:ext cx="6562725"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21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2048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3532" y="2492378"/>
            <a:ext cx="6620935"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844799" y="4233333"/>
            <a:ext cx="5799667" cy="829733"/>
          </a:xfrm>
        </p:spPr>
        <p:txBody>
          <a:bodyPr>
            <a:normAutofit/>
          </a:bodyPr>
          <a:lstStyle>
            <a:lvl1pPr marL="0" indent="0" algn="l">
              <a:buNone/>
              <a:defRPr sz="2000" b="0" i="1">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68E49ECE-914C-4C4D-8F22-3B48652F4B55}" type="slidenum">
              <a:rPr lang="en-US"/>
              <a:pPr/>
              <a:t>‹#›</a:t>
            </a:fld>
            <a:endParaRPr lang="en-US" dirty="0"/>
          </a:p>
        </p:txBody>
      </p:sp>
    </p:spTree>
    <p:extLst>
      <p:ext uri="{BB962C8B-B14F-4D97-AF65-F5344CB8AC3E}">
        <p14:creationId xmlns:p14="http://schemas.microsoft.com/office/powerpoint/2010/main" val="27129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46A688C7-2640-49B2-BDD1-B6EF7E85450E}" type="datetimeFigureOut">
              <a:rPr lang="en-US" sz="2400"/>
              <a:pPr eaLnBrk="0" hangingPunct="0"/>
              <a:t>2/3/2015</a:t>
            </a:fld>
            <a:endParaRPr lang="en-US" sz="2400"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6" name="Slide Number Placeholder 5"/>
          <p:cNvSpPr>
            <a:spLocks noGrp="1"/>
          </p:cNvSpPr>
          <p:nvPr>
            <p:ph type="sldNum" sz="quarter" idx="12"/>
          </p:nvPr>
        </p:nvSpPr>
        <p:spPr/>
        <p:txBody>
          <a:bodyPr/>
          <a:lstStyle>
            <a:lvl1pPr>
              <a:defRPr/>
            </a:lvl1pPr>
          </a:lstStyle>
          <a:p>
            <a:fld id="{D85044FB-535C-4BE4-966B-1112A199ABCE}" type="slidenum">
              <a:rPr lang="en-US"/>
              <a:pPr/>
              <a:t>‹#›</a:t>
            </a:fld>
            <a:endParaRPr lang="en-US" dirty="0"/>
          </a:p>
        </p:txBody>
      </p:sp>
    </p:spTree>
    <p:extLst>
      <p:ext uri="{BB962C8B-B14F-4D97-AF65-F5344CB8AC3E}">
        <p14:creationId xmlns:p14="http://schemas.microsoft.com/office/powerpoint/2010/main" val="3530790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0206A83D-FB89-45C7-A2D6-8C3838783D26}" type="datetimeFigureOut">
              <a:rPr lang="en-US" sz="2400"/>
              <a:pPr eaLnBrk="0" hangingPunct="0"/>
              <a:t>2/3/2015</a:t>
            </a:fld>
            <a:endParaRPr lang="en-US" sz="2400"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6" name="Slide Number Placeholder 5"/>
          <p:cNvSpPr>
            <a:spLocks noGrp="1"/>
          </p:cNvSpPr>
          <p:nvPr>
            <p:ph type="sldNum" sz="quarter" idx="12"/>
          </p:nvPr>
        </p:nvSpPr>
        <p:spPr/>
        <p:txBody>
          <a:bodyPr/>
          <a:lstStyle>
            <a:lvl1pPr>
              <a:defRPr/>
            </a:lvl1pPr>
          </a:lstStyle>
          <a:p>
            <a:fld id="{F96A93A2-ED20-4023-B4CA-8D8D050DF4AA}" type="slidenum">
              <a:rPr lang="en-US"/>
              <a:pPr/>
              <a:t>‹#›</a:t>
            </a:fld>
            <a:endParaRPr lang="en-US" dirty="0"/>
          </a:p>
        </p:txBody>
      </p:sp>
    </p:spTree>
    <p:extLst>
      <p:ext uri="{BB962C8B-B14F-4D97-AF65-F5344CB8AC3E}">
        <p14:creationId xmlns:p14="http://schemas.microsoft.com/office/powerpoint/2010/main" val="166208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256700B5-5D1A-459D-A383-99AA92031248}" type="datetimeFigureOut">
              <a:rPr lang="en-US" sz="2400"/>
              <a:pPr eaLnBrk="0" hangingPunct="0"/>
              <a:t>2/3/2015</a:t>
            </a:fld>
            <a:endParaRPr lang="en-US" sz="2400"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7" name="Slide Number Placeholder 6"/>
          <p:cNvSpPr>
            <a:spLocks noGrp="1"/>
          </p:cNvSpPr>
          <p:nvPr>
            <p:ph type="sldNum" sz="quarter" idx="12"/>
          </p:nvPr>
        </p:nvSpPr>
        <p:spPr/>
        <p:txBody>
          <a:bodyPr/>
          <a:lstStyle>
            <a:lvl1pPr>
              <a:defRPr/>
            </a:lvl1pPr>
          </a:lstStyle>
          <a:p>
            <a:fld id="{6AEA31C4-A9AF-4ABE-95D5-E883ECB32D01}" type="slidenum">
              <a:rPr lang="en-US"/>
              <a:pPr/>
              <a:t>‹#›</a:t>
            </a:fld>
            <a:endParaRPr lang="en-US" dirty="0"/>
          </a:p>
        </p:txBody>
      </p:sp>
    </p:spTree>
    <p:extLst>
      <p:ext uri="{BB962C8B-B14F-4D97-AF65-F5344CB8AC3E}">
        <p14:creationId xmlns:p14="http://schemas.microsoft.com/office/powerpoint/2010/main" val="485171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5EA2853A-0C5F-4304-B5AC-C41A3B51D628}" type="datetimeFigureOut">
              <a:rPr lang="en-US" sz="2400"/>
              <a:pPr eaLnBrk="0" hangingPunct="0"/>
              <a:t>2/3/2015</a:t>
            </a:fld>
            <a:endParaRPr lang="en-US" sz="2400"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9" name="Slide Number Placeholder 8"/>
          <p:cNvSpPr>
            <a:spLocks noGrp="1"/>
          </p:cNvSpPr>
          <p:nvPr>
            <p:ph type="sldNum" sz="quarter" idx="12"/>
          </p:nvPr>
        </p:nvSpPr>
        <p:spPr/>
        <p:txBody>
          <a:bodyPr/>
          <a:lstStyle>
            <a:lvl1pPr>
              <a:defRPr/>
            </a:lvl1pPr>
          </a:lstStyle>
          <a:p>
            <a:fld id="{5E56B80B-DFEE-48B3-ADFD-08E50A4231F5}" type="slidenum">
              <a:rPr lang="en-US"/>
              <a:pPr/>
              <a:t>‹#›</a:t>
            </a:fld>
            <a:endParaRPr lang="en-US" dirty="0"/>
          </a:p>
        </p:txBody>
      </p:sp>
    </p:spTree>
    <p:extLst>
      <p:ext uri="{BB962C8B-B14F-4D97-AF65-F5344CB8AC3E}">
        <p14:creationId xmlns:p14="http://schemas.microsoft.com/office/powerpoint/2010/main" val="206449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273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98AE9AB8-6226-4178-8D5F-DD3FB4DE69BD}" type="datetimeFigureOut">
              <a:rPr lang="en-US" sz="2400"/>
              <a:pPr eaLnBrk="0" hangingPunct="0"/>
              <a:t>2/3/2015</a:t>
            </a:fld>
            <a:endParaRPr lang="en-US" sz="2400"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5" name="Slide Number Placeholder 4"/>
          <p:cNvSpPr>
            <a:spLocks noGrp="1"/>
          </p:cNvSpPr>
          <p:nvPr>
            <p:ph type="sldNum" sz="quarter" idx="12"/>
          </p:nvPr>
        </p:nvSpPr>
        <p:spPr/>
        <p:txBody>
          <a:bodyPr/>
          <a:lstStyle>
            <a:lvl1pPr>
              <a:defRPr/>
            </a:lvl1pPr>
          </a:lstStyle>
          <a:p>
            <a:fld id="{4452303F-7A72-4600-A622-98CFC5EC9E88}" type="slidenum">
              <a:rPr lang="en-US"/>
              <a:pPr/>
              <a:t>‹#›</a:t>
            </a:fld>
            <a:endParaRPr lang="en-US" dirty="0"/>
          </a:p>
        </p:txBody>
      </p:sp>
    </p:spTree>
    <p:extLst>
      <p:ext uri="{BB962C8B-B14F-4D97-AF65-F5344CB8AC3E}">
        <p14:creationId xmlns:p14="http://schemas.microsoft.com/office/powerpoint/2010/main" val="1520410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A5BBEDDE-7D2F-4DEE-B6FC-1DBA990E9D86}" type="datetimeFigureOut">
              <a:rPr lang="en-US" sz="2400"/>
              <a:pPr eaLnBrk="0" hangingPunct="0"/>
              <a:t>2/3/2015</a:t>
            </a:fld>
            <a:endParaRPr lang="en-US" sz="2400"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4" name="Slide Number Placeholder 3"/>
          <p:cNvSpPr>
            <a:spLocks noGrp="1"/>
          </p:cNvSpPr>
          <p:nvPr>
            <p:ph type="sldNum" sz="quarter" idx="12"/>
          </p:nvPr>
        </p:nvSpPr>
        <p:spPr/>
        <p:txBody>
          <a:bodyPr/>
          <a:lstStyle>
            <a:lvl1pPr>
              <a:defRPr/>
            </a:lvl1pPr>
          </a:lstStyle>
          <a:p>
            <a:fld id="{3C355AC4-C619-4AC4-B728-78EFFB3390BC}" type="slidenum">
              <a:rPr lang="en-US"/>
              <a:pPr/>
              <a:t>‹#›</a:t>
            </a:fld>
            <a:endParaRPr lang="en-US" dirty="0"/>
          </a:p>
        </p:txBody>
      </p:sp>
    </p:spTree>
    <p:extLst>
      <p:ext uri="{BB962C8B-B14F-4D97-AF65-F5344CB8AC3E}">
        <p14:creationId xmlns:p14="http://schemas.microsoft.com/office/powerpoint/2010/main" val="4147815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8C8B386B-1946-4FD5-B6DA-65D223652C02}" type="datetimeFigureOut">
              <a:rPr lang="en-US" sz="2400"/>
              <a:pPr eaLnBrk="0" hangingPunct="0"/>
              <a:t>2/3/2015</a:t>
            </a:fld>
            <a:endParaRPr lang="en-US" sz="2400"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7" name="Slide Number Placeholder 6"/>
          <p:cNvSpPr>
            <a:spLocks noGrp="1"/>
          </p:cNvSpPr>
          <p:nvPr>
            <p:ph type="sldNum" sz="quarter" idx="12"/>
          </p:nvPr>
        </p:nvSpPr>
        <p:spPr/>
        <p:txBody>
          <a:bodyPr/>
          <a:lstStyle>
            <a:lvl1pPr>
              <a:defRPr/>
            </a:lvl1pPr>
          </a:lstStyle>
          <a:p>
            <a:fld id="{C13E10E3-4512-4768-A8D3-0DB93AC343B0}" type="slidenum">
              <a:rPr lang="en-US"/>
              <a:pPr/>
              <a:t>‹#›</a:t>
            </a:fld>
            <a:endParaRPr lang="en-US" dirty="0"/>
          </a:p>
        </p:txBody>
      </p:sp>
    </p:spTree>
    <p:extLst>
      <p:ext uri="{BB962C8B-B14F-4D97-AF65-F5344CB8AC3E}">
        <p14:creationId xmlns:p14="http://schemas.microsoft.com/office/powerpoint/2010/main" val="2823598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CBAEBB95-0F74-49A8-8B0C-91F984B4E63D}" type="datetimeFigureOut">
              <a:rPr lang="en-US" sz="2400"/>
              <a:pPr eaLnBrk="0" hangingPunct="0"/>
              <a:t>2/3/2015</a:t>
            </a:fld>
            <a:endParaRPr lang="en-US" sz="2400"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7" name="Slide Number Placeholder 6"/>
          <p:cNvSpPr>
            <a:spLocks noGrp="1"/>
          </p:cNvSpPr>
          <p:nvPr>
            <p:ph type="sldNum" sz="quarter" idx="12"/>
          </p:nvPr>
        </p:nvSpPr>
        <p:spPr/>
        <p:txBody>
          <a:bodyPr/>
          <a:lstStyle>
            <a:lvl1pPr>
              <a:defRPr/>
            </a:lvl1pPr>
          </a:lstStyle>
          <a:p>
            <a:fld id="{902B0005-7B24-47B7-A95F-6529449CC060}" type="slidenum">
              <a:rPr lang="en-US"/>
              <a:pPr/>
              <a:t>‹#›</a:t>
            </a:fld>
            <a:endParaRPr lang="en-US" dirty="0"/>
          </a:p>
        </p:txBody>
      </p:sp>
    </p:spTree>
    <p:extLst>
      <p:ext uri="{BB962C8B-B14F-4D97-AF65-F5344CB8AC3E}">
        <p14:creationId xmlns:p14="http://schemas.microsoft.com/office/powerpoint/2010/main" val="3723191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A46FA7B6-0EC1-44EC-9C1A-CB56F5ECDCC0}" type="datetimeFigureOut">
              <a:rPr lang="en-US" sz="2400"/>
              <a:pPr eaLnBrk="0" hangingPunct="0"/>
              <a:t>2/3/2015</a:t>
            </a:fld>
            <a:endParaRPr lang="en-US" sz="2400"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6" name="Slide Number Placeholder 5"/>
          <p:cNvSpPr>
            <a:spLocks noGrp="1"/>
          </p:cNvSpPr>
          <p:nvPr>
            <p:ph type="sldNum" sz="quarter" idx="12"/>
          </p:nvPr>
        </p:nvSpPr>
        <p:spPr/>
        <p:txBody>
          <a:bodyPr/>
          <a:lstStyle>
            <a:lvl1pPr>
              <a:defRPr/>
            </a:lvl1pPr>
          </a:lstStyle>
          <a:p>
            <a:fld id="{7154328B-2E18-47C7-8C3E-1341A65D6FC2}" type="slidenum">
              <a:rPr lang="en-US"/>
              <a:pPr/>
              <a:t>‹#›</a:t>
            </a:fld>
            <a:endParaRPr lang="en-US" dirty="0"/>
          </a:p>
        </p:txBody>
      </p:sp>
    </p:spTree>
    <p:extLst>
      <p:ext uri="{BB962C8B-B14F-4D97-AF65-F5344CB8AC3E}">
        <p14:creationId xmlns:p14="http://schemas.microsoft.com/office/powerpoint/2010/main" val="2943330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fld id="{6D73AE4A-CCB6-430A-9009-E66DEB7DEA88}" type="datetimeFigureOut">
              <a:rPr lang="en-US" sz="2400"/>
              <a:pPr eaLnBrk="0" hangingPunct="0"/>
              <a:t>2/3/2015</a:t>
            </a:fld>
            <a:endParaRPr lang="en-US" sz="2400"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rebuchet MS" pitchFamily="34" charset="0"/>
              </a:defRPr>
            </a:lvl1pPr>
          </a:lstStyle>
          <a:p>
            <a:pPr eaLnBrk="0" hangingPunct="0"/>
            <a:endParaRPr lang="en-US" sz="2400" dirty="0"/>
          </a:p>
        </p:txBody>
      </p:sp>
      <p:sp>
        <p:nvSpPr>
          <p:cNvPr id="6" name="Slide Number Placeholder 5"/>
          <p:cNvSpPr>
            <a:spLocks noGrp="1"/>
          </p:cNvSpPr>
          <p:nvPr>
            <p:ph type="sldNum" sz="quarter" idx="12"/>
          </p:nvPr>
        </p:nvSpPr>
        <p:spPr/>
        <p:txBody>
          <a:bodyPr/>
          <a:lstStyle>
            <a:lvl1pPr>
              <a:defRPr/>
            </a:lvl1pPr>
          </a:lstStyle>
          <a:p>
            <a:fld id="{422CBBA7-E915-4089-B77B-7FFA9E167E5D}" type="slidenum">
              <a:rPr lang="en-US"/>
              <a:pPr/>
              <a:t>‹#›</a:t>
            </a:fld>
            <a:endParaRPr lang="en-US" dirty="0"/>
          </a:p>
        </p:txBody>
      </p:sp>
    </p:spTree>
    <p:extLst>
      <p:ext uri="{BB962C8B-B14F-4D97-AF65-F5344CB8AC3E}">
        <p14:creationId xmlns:p14="http://schemas.microsoft.com/office/powerpoint/2010/main" val="3545254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2057400"/>
            <a:ext cx="8001000" cy="3886200"/>
          </a:xfrm>
        </p:spPr>
        <p:txBody>
          <a:bodyPr rtlCol="0">
            <a:normAutofit/>
          </a:bodyPr>
          <a:lstStyle/>
          <a:p>
            <a:pPr lvl="0"/>
            <a:r>
              <a:rPr lang="en-US" noProof="0" dirty="0" smtClean="0"/>
              <a:t>Click icon to add chart</a:t>
            </a:r>
          </a:p>
        </p:txBody>
      </p:sp>
      <p:sp>
        <p:nvSpPr>
          <p:cNvPr id="4" name="Slide Number Placeholder 5"/>
          <p:cNvSpPr>
            <a:spLocks noGrp="1"/>
          </p:cNvSpPr>
          <p:nvPr>
            <p:ph type="sldNum" sz="quarter" idx="10"/>
          </p:nvPr>
        </p:nvSpPr>
        <p:spPr/>
        <p:txBody>
          <a:bodyPr/>
          <a:lstStyle>
            <a:lvl1pPr>
              <a:defRPr/>
            </a:lvl1pPr>
          </a:lstStyle>
          <a:p>
            <a:fld id="{03C33C66-665D-44D2-83D7-F097AF05FF9D}" type="slidenum">
              <a:rPr lang="en-US"/>
              <a:pPr/>
              <a:t>‹#›</a:t>
            </a:fld>
            <a:endParaRPr lang="en-US" dirty="0"/>
          </a:p>
        </p:txBody>
      </p:sp>
    </p:spTree>
    <p:extLst>
      <p:ext uri="{BB962C8B-B14F-4D97-AF65-F5344CB8AC3E}">
        <p14:creationId xmlns:p14="http://schemas.microsoft.com/office/powerpoint/2010/main" val="125722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8938" y="296863"/>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843088"/>
            <a:ext cx="8305800" cy="4030662"/>
          </a:xfrm>
        </p:spPr>
        <p:txBody>
          <a:bodyPr rtlCol="0">
            <a:normAutofit/>
          </a:bodyPr>
          <a:lstStyle/>
          <a:p>
            <a:pPr lvl="0"/>
            <a:r>
              <a:rPr lang="en-US" noProof="0" dirty="0" smtClean="0"/>
              <a:t>Click icon to add table</a:t>
            </a:r>
          </a:p>
        </p:txBody>
      </p:sp>
    </p:spTree>
    <p:extLst>
      <p:ext uri="{BB962C8B-B14F-4D97-AF65-F5344CB8AC3E}">
        <p14:creationId xmlns:p14="http://schemas.microsoft.com/office/powerpoint/2010/main" val="18425920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69864"/>
            <a:ext cx="8305800"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330329"/>
            <a:ext cx="40767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30329"/>
            <a:ext cx="40767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4296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Content Placeholder 7"/>
          <p:cNvSpPr>
            <a:spLocks noGrp="1"/>
          </p:cNvSpPr>
          <p:nvPr>
            <p:ph sz="quarter" idx="11" hasCustomPrompt="1"/>
          </p:nvPr>
        </p:nvSpPr>
        <p:spPr>
          <a:xfrm>
            <a:off x="849313" y="847725"/>
            <a:ext cx="8110537" cy="436563"/>
          </a:xfrm>
        </p:spPr>
        <p:txBody>
          <a:bodyPr tIns="0" bIns="0"/>
          <a:lstStyle>
            <a:lvl1pPr>
              <a:buFontTx/>
              <a:buNone/>
              <a:defRPr sz="2400" b="1">
                <a:solidFill>
                  <a:schemeClr val="bg2"/>
                </a:solidFill>
              </a:defRPr>
            </a:lvl1pPr>
          </a:lstStyle>
          <a:p>
            <a:pPr lvl="0"/>
            <a:r>
              <a:rPr lang="en-US" dirty="0" smtClean="0"/>
              <a:t>Click to insert Subtitle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582613" y="6495400"/>
            <a:ext cx="3407567" cy="232949"/>
          </a:xfrm>
          <a:prstGeom prst="rect">
            <a:avLst/>
          </a:prstGeom>
        </p:spPr>
        <p:txBody>
          <a:bodyPr lIns="0" tIns="0" rIns="0" bIns="0" anchor="b"/>
          <a:lstStyle>
            <a:lvl1pPr algn="l">
              <a:defRPr sz="1000">
                <a:solidFill>
                  <a:srgbClr val="7E8B7A"/>
                </a:solidFill>
                <a:latin typeface="Calibri" pitchFamily="34" charset="0"/>
              </a:defRPr>
            </a:lvl1pPr>
          </a:lstStyle>
          <a:p>
            <a:pPr eaLnBrk="0" hangingPunct="0"/>
            <a:r>
              <a:rPr lang="en-US" dirty="0" smtClean="0"/>
              <a:t>2012 AP Open Forum – AP United States History</a:t>
            </a:r>
            <a:endParaRPr lang="en-US" dirty="0" smtClean="0">
              <a:solidFill>
                <a:srgbClr val="00ADEE"/>
              </a:solidFill>
            </a:endParaRPr>
          </a:p>
        </p:txBody>
      </p:sp>
    </p:spTree>
    <p:extLst>
      <p:ext uri="{BB962C8B-B14F-4D97-AF65-F5344CB8AC3E}">
        <p14:creationId xmlns:p14="http://schemas.microsoft.com/office/powerpoint/2010/main" val="311220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1936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3532" y="2492378"/>
            <a:ext cx="6620935"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844799" y="4233333"/>
            <a:ext cx="5799667" cy="829733"/>
          </a:xfrm>
        </p:spPr>
        <p:txBody>
          <a:bodyPr>
            <a:normAutofit/>
          </a:bodyPr>
          <a:lstStyle>
            <a:lvl1pPr marL="0" indent="0" algn="l">
              <a:buNone/>
              <a:defRPr sz="2000" b="0" i="1">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8823485"/>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C64A7599-5D78-4DE4-8303-37942E3A1346}" type="datetime1">
              <a:rPr lang="en-US" smtClean="0">
                <a:solidFill>
                  <a:prstClr val="black"/>
                </a:solidFill>
              </a:rPr>
              <a:pPr defTabSz="457200"/>
              <a:t>2/3/2015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076581"/>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3532" y="2492378"/>
            <a:ext cx="6620935"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844799" y="4233333"/>
            <a:ext cx="5799667" cy="829733"/>
          </a:xfrm>
        </p:spPr>
        <p:txBody>
          <a:bodyPr>
            <a:normAutofit/>
          </a:bodyPr>
          <a:lstStyle>
            <a:lvl1pPr marL="0" indent="0" algn="l">
              <a:buNone/>
              <a:defRPr sz="2000" b="0" i="1">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433108"/>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FAC18467-491D-4F7B-9E12-809FF3BF2F66}" type="datetime1">
              <a:rPr lang="en-US" smtClean="0">
                <a:solidFill>
                  <a:prstClr val="black"/>
                </a:solidFill>
              </a:rPr>
              <a:pPr defTabSz="457200"/>
              <a:t>2/3/2015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1606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4E8F4717-CE1E-4B7F-86CC-5F0E94EEED60}" type="datetime1">
              <a:rPr lang="en-US" smtClean="0">
                <a:solidFill>
                  <a:prstClr val="black"/>
                </a:solidFill>
              </a:rPr>
              <a:pPr defTabSz="457200"/>
              <a:t>2/3/2015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357527"/>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F05D3BD8-2134-43B7-B5C1-10E39907B593}" type="datetime1">
              <a:rPr lang="en-US" smtClean="0">
                <a:solidFill>
                  <a:prstClr val="black"/>
                </a:solidFill>
              </a:rPr>
              <a:pPr defTabSz="457200"/>
              <a:t>2/3/2015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6006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1AC8BAB7-A998-4D9E-B8B6-EDC37BAF557A}" type="datetime1">
              <a:rPr lang="en-US" smtClean="0">
                <a:solidFill>
                  <a:prstClr val="black"/>
                </a:solidFill>
              </a:rPr>
              <a:pPr defTabSz="457200"/>
              <a:t>2/3/2015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0274945"/>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7F261B23-9E07-4CAC-BF43-F5BAC5A6F7D8}" type="datetime1">
              <a:rPr lang="en-US" smtClean="0">
                <a:solidFill>
                  <a:prstClr val="black"/>
                </a:solidFill>
              </a:rPr>
              <a:pPr defTabSz="457200"/>
              <a:t>2/3/2015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0364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9D1AC643-B926-41F9-BF08-E3CCC8673D36}" type="datetime1">
              <a:rPr lang="en-US" smtClean="0">
                <a:solidFill>
                  <a:prstClr val="black"/>
                </a:solidFill>
              </a:rPr>
              <a:pPr defTabSz="457200"/>
              <a:t>2/3/2015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939879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851068AC-B64D-42B1-AD93-AC1E61D3776A}" type="datetime1">
              <a:rPr lang="en-US" smtClean="0">
                <a:solidFill>
                  <a:prstClr val="black"/>
                </a:solidFill>
              </a:rPr>
              <a:pPr defTabSz="457200"/>
              <a:t>2/3/2015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01023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297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22B9F3FB-F1DA-4959-8C3B-ECCF29951CAB}" type="datetime1">
              <a:rPr lang="en-US" smtClean="0">
                <a:solidFill>
                  <a:prstClr val="black"/>
                </a:solidFill>
              </a:rPr>
              <a:pPr defTabSz="457200"/>
              <a:t>2/3/2015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63781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B89E63B1-A32F-4A5E-A1BB-4E5BCC3E2597}" type="datetime1">
              <a:rPr lang="en-US" smtClean="0">
                <a:solidFill>
                  <a:prstClr val="black"/>
                </a:solidFill>
              </a:rPr>
              <a:pPr defTabSz="457200"/>
              <a:t>2/3/2015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58BE35E3-382A-7A40-B2C0-D0BA156F2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73989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2057400"/>
            <a:ext cx="8001000" cy="3886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48E4294E-29FB-7944-BB3D-44CDD417B2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188808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8938" y="296863"/>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843088"/>
            <a:ext cx="8305800" cy="4030662"/>
          </a:xfrm>
        </p:spPr>
        <p:txBody>
          <a:bodyPr/>
          <a:lstStyle/>
          <a:p>
            <a:pPr lvl="0"/>
            <a:endParaRPr lang="en-US" noProof="0" dirty="0" smtClean="0"/>
          </a:p>
        </p:txBody>
      </p:sp>
    </p:spTree>
    <p:extLst>
      <p:ext uri="{BB962C8B-B14F-4D97-AF65-F5344CB8AC3E}">
        <p14:creationId xmlns:p14="http://schemas.microsoft.com/office/powerpoint/2010/main" val="170911904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69864"/>
            <a:ext cx="8305800"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330329"/>
            <a:ext cx="40767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30329"/>
            <a:ext cx="40767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551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AP-Exxon-Tit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1985551" y="3659353"/>
            <a:ext cx="6810130" cy="1050858"/>
          </a:xfrm>
        </p:spPr>
        <p:txBody>
          <a:bodyPr/>
          <a:lstStyle>
            <a:lvl1pPr>
              <a:defRPr sz="3000">
                <a:solidFill>
                  <a:schemeClr val="tx1"/>
                </a:solidFill>
                <a:latin typeface="Arial"/>
                <a:cs typeface="Arial"/>
              </a:defRPr>
            </a:lvl1pPr>
          </a:lstStyle>
          <a:p>
            <a:r>
              <a:rPr lang="en-US"/>
              <a:t>Click to edit Master title style</a:t>
            </a:r>
          </a:p>
        </p:txBody>
      </p:sp>
      <p:sp>
        <p:nvSpPr>
          <p:cNvPr id="3075" name="Rectangle 3"/>
          <p:cNvSpPr>
            <a:spLocks noGrp="1" noChangeArrowheads="1"/>
          </p:cNvSpPr>
          <p:nvPr>
            <p:ph type="subTitle" idx="1"/>
          </p:nvPr>
        </p:nvSpPr>
        <p:spPr>
          <a:xfrm>
            <a:off x="1980923" y="4865227"/>
            <a:ext cx="6843191" cy="641075"/>
          </a:xfrm>
        </p:spPr>
        <p:txBody>
          <a:bodyPr/>
          <a:lstStyle>
            <a:lvl1pPr marL="0" indent="0">
              <a:buFont typeface="Wingdings 3" pitchFamily="18" charset="2"/>
              <a:buNone/>
              <a:defRPr sz="2200" i="1">
                <a:solidFill>
                  <a:schemeClr val="bg2">
                    <a:lumMod val="20000"/>
                    <a:lumOff val="80000"/>
                  </a:schemeClr>
                </a:solidFill>
                <a:latin typeface="Arial"/>
                <a:cs typeface="Arial"/>
              </a:defRPr>
            </a:lvl1pPr>
          </a:lstStyle>
          <a:p>
            <a:r>
              <a:rPr lang="en-US"/>
              <a:t>Click to edit Master subtitle style</a:t>
            </a:r>
          </a:p>
        </p:txBody>
      </p:sp>
      <p:pic>
        <p:nvPicPr>
          <p:cNvPr id="6" name="Picture 5" descr="CollegeBoard-NoTag.png"/>
          <p:cNvPicPr>
            <a:picLocks noChangeAspect="1"/>
          </p:cNvPicPr>
          <p:nvPr userDrawn="1"/>
        </p:nvPicPr>
        <p:blipFill>
          <a:blip r:embed="rId3" cstate="print"/>
          <a:stretch>
            <a:fillRect/>
          </a:stretch>
        </p:blipFill>
        <p:spPr>
          <a:xfrm>
            <a:off x="7073900" y="6098444"/>
            <a:ext cx="1845728" cy="556272"/>
          </a:xfrm>
          <a:prstGeom prst="rect">
            <a:avLst/>
          </a:prstGeom>
        </p:spPr>
      </p:pic>
      <p:sp>
        <p:nvSpPr>
          <p:cNvPr id="9" name="Text Box 28"/>
          <p:cNvSpPr txBox="1">
            <a:spLocks noChangeArrowheads="1"/>
          </p:cNvSpPr>
          <p:nvPr userDrawn="1"/>
        </p:nvSpPr>
        <p:spPr bwMode="auto">
          <a:xfrm>
            <a:off x="150294" y="6494463"/>
            <a:ext cx="355600" cy="228600"/>
          </a:xfrm>
          <a:prstGeom prst="rect">
            <a:avLst/>
          </a:prstGeom>
          <a:noFill/>
          <a:ln w="9525">
            <a:noFill/>
            <a:miter lim="800000"/>
            <a:headEnd/>
            <a:tailEnd/>
          </a:ln>
          <a:effectLst/>
        </p:spPr>
        <p:txBody>
          <a:bodyPr>
            <a:spAutoFit/>
          </a:bodyPr>
          <a:lstStyle/>
          <a:p>
            <a:pPr>
              <a:defRPr/>
            </a:pPr>
            <a:fld id="{566278A1-ADCF-49F6-9047-C054F7D8E816}" type="slidenum">
              <a:rPr lang="en-US" sz="900">
                <a:solidFill>
                  <a:srgbClr val="808080">
                    <a:lumMod val="75000"/>
                  </a:srgbClr>
                </a:solidFill>
                <a:latin typeface="Arial"/>
                <a:cs typeface="Arial"/>
                <a:sym typeface="Wingdings" pitchFamily="2" charset="2"/>
              </a:rPr>
              <a:pPr>
                <a:defRPr/>
              </a:pPr>
              <a:t>‹#›</a:t>
            </a:fld>
            <a:endParaRPr lang="en-US" sz="900" dirty="0">
              <a:solidFill>
                <a:srgbClr val="808080">
                  <a:lumMod val="75000"/>
                </a:srgbClr>
              </a:solidFill>
              <a:latin typeface="Arial"/>
              <a:cs typeface="Arial"/>
              <a:sym typeface="Wingdings" pitchFamily="2" charset="2"/>
            </a:endParaRPr>
          </a:p>
        </p:txBody>
      </p:sp>
      <p:pic>
        <p:nvPicPr>
          <p:cNvPr id="3" name="Picture 2" descr="Exxon_Mobil-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5757" y="6197549"/>
            <a:ext cx="1972643" cy="492502"/>
          </a:xfrm>
          <a:prstGeom prst="rect">
            <a:avLst/>
          </a:prstGeom>
        </p:spPr>
      </p:pic>
    </p:spTree>
    <p:extLst>
      <p:ext uri="{BB962C8B-B14F-4D97-AF65-F5344CB8AC3E}">
        <p14:creationId xmlns:p14="http://schemas.microsoft.com/office/powerpoint/2010/main" val="41829130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9511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1412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43013"/>
            <a:ext cx="40767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31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87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814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577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940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260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8755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089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49213"/>
            <a:ext cx="2238375"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8" y="49213"/>
            <a:ext cx="6562725"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4326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45391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7"/>
          <p:cNvSpPr>
            <a:spLocks noGrp="1"/>
          </p:cNvSpPr>
          <p:nvPr>
            <p:ph sz="quarter" idx="1"/>
          </p:nvPr>
        </p:nvSpPr>
        <p:spPr>
          <a:xfrm>
            <a:off x="457200" y="1600200"/>
            <a:ext cx="8503920" cy="1118255"/>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8"/>
          <p:cNvSpPr>
            <a:spLocks noGrp="1"/>
          </p:cNvSpPr>
          <p:nvPr>
            <p:ph type="ftr" sz="quarter" idx="3"/>
          </p:nvPr>
        </p:nvSpPr>
        <p:spPr>
          <a:xfrm>
            <a:off x="457200" y="6364224"/>
            <a:ext cx="6428232" cy="177799"/>
          </a:xfrm>
          <a:prstGeom prst="rect">
            <a:avLst/>
          </a:prstGeom>
        </p:spPr>
        <p:txBody>
          <a:bodyPr vert="horz" wrap="none" lIns="0" tIns="0" rIns="0" bIns="0" rtlCol="0" anchor="b" anchorCtr="0"/>
          <a:lstStyle>
            <a:lvl1pPr algn="l">
              <a:defRPr sz="900" b="0">
                <a:solidFill>
                  <a:srgbClr val="696A6D"/>
                </a:solidFill>
                <a:latin typeface="Arial"/>
                <a:cs typeface="Arial"/>
              </a:defRPr>
            </a:lvl1pPr>
          </a:lstStyle>
          <a:p>
            <a:r>
              <a:rPr lang="en-US" dirty="0" smtClean="0">
                <a:sym typeface="Wingdings" pitchFamily="2" charset="2"/>
              </a:rPr>
              <a:t>‹#›  |  February 11, 2011  |  The 7th  Annual  AP Report to the Nation</a:t>
            </a:r>
            <a:endParaRPr lang="en-US" dirty="0">
              <a:sym typeface="Wingdings" pitchFamily="2" charset="2"/>
            </a:endParaRPr>
          </a:p>
        </p:txBody>
      </p:sp>
    </p:spTree>
    <p:extLst>
      <p:ext uri="{BB962C8B-B14F-4D97-AF65-F5344CB8AC3E}">
        <p14:creationId xmlns:p14="http://schemas.microsoft.com/office/powerpoint/2010/main" val="14722088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l="10539" t="21379" r="10886"/>
          <a:stretch>
            <a:fillRect/>
          </a:stretch>
        </p:blipFill>
        <p:spPr bwMode="auto">
          <a:xfrm>
            <a:off x="0" y="0"/>
            <a:ext cx="9144000" cy="6075363"/>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73914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241300"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76831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a:stretch>
            <a:fillRect/>
          </a:stretch>
        </p:blipFill>
        <p:spPr bwMode="auto">
          <a:xfrm>
            <a:off x="0" y="0"/>
            <a:ext cx="9144000" cy="6086475"/>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8237538"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4593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354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7"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5CB9AD57-BDA4-4334-88CF-3C881CCDAA5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259690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1800"/>
            </a:lvl3pPr>
            <a:lvl4pPr marL="1024128">
              <a:spcBef>
                <a:spcPts val="300"/>
              </a:spcBef>
              <a:spcAft>
                <a:spcPts val="200"/>
              </a:spcAft>
              <a:defRPr sz="1600"/>
            </a:lvl4pPr>
            <a:lvl5pPr marL="1257300" indent="-228600">
              <a:spcBef>
                <a:spcPts val="3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3"/>
          </p:nvPr>
        </p:nvSpPr>
        <p:spPr/>
        <p:txBody>
          <a:bodyPr/>
          <a:lstStyle>
            <a:lvl1pPr>
              <a:defRPr/>
            </a:lvl1pPr>
          </a:lstStyle>
          <a:p>
            <a:pPr>
              <a:defRPr/>
            </a:pPr>
            <a:fld id="{8F88334F-E1E7-4B5F-8438-C9A547954ED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258435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2"/>
          </a:xfrm>
        </p:spPr>
        <p:txBody>
          <a:bodyPr rtlCol="0" anchor="t">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8" name="Content Placeholder 7"/>
          <p:cNvSpPr>
            <a:spLocks noGrp="1"/>
          </p:cNvSpPr>
          <p:nvPr>
            <p:ph sz="quarter" idx="11"/>
          </p:nvPr>
        </p:nvSpPr>
        <p:spPr>
          <a:xfrm>
            <a:off x="233363" y="847725"/>
            <a:ext cx="8110537" cy="436563"/>
          </a:xfrm>
        </p:spPr>
        <p:txBody>
          <a:bodyPr tIns="0" bIns="0"/>
          <a:lstStyle>
            <a:lvl1pPr>
              <a:buFontTx/>
              <a:buNone/>
              <a:defRPr sz="2400" b="1">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687388" y="2924175"/>
            <a:ext cx="7092950" cy="2716213"/>
          </a:xfrm>
        </p:spPr>
        <p:txBody>
          <a:bodyPr>
            <a:noAutofit/>
          </a:bodyPr>
          <a:lstStyle>
            <a:lvl1pPr>
              <a:defRPr sz="2000"/>
            </a:lvl1pPr>
            <a:lvl2pPr>
              <a:spcBef>
                <a:spcPts val="800"/>
              </a:spcBef>
              <a:spcAft>
                <a:spcPts val="200"/>
              </a:spcAft>
              <a:defRPr lang="en-US" sz="2000" kern="1200" dirty="0" smtClean="0">
                <a:solidFill>
                  <a:schemeClr val="tx2"/>
                </a:solidFill>
                <a:latin typeface="+mn-lt"/>
                <a:ea typeface="+mn-ea"/>
                <a:cs typeface="+mn-cs"/>
              </a:defRPr>
            </a:lvl2pPr>
            <a:lvl3pPr>
              <a:spcBef>
                <a:spcPts val="500"/>
              </a:spcBef>
              <a:spcAft>
                <a:spcPts val="200"/>
              </a:spcAft>
              <a:defRPr lang="en-US" sz="1600" kern="1200" dirty="0" smtClean="0">
                <a:solidFill>
                  <a:schemeClr val="bg2"/>
                </a:solidFill>
                <a:latin typeface="+mn-lt"/>
                <a:ea typeface="+mn-ea"/>
                <a:cs typeface="+mn-cs"/>
              </a:defRPr>
            </a:lvl3pPr>
            <a:lvl4pPr>
              <a:spcBef>
                <a:spcPts val="500"/>
              </a:spcBef>
              <a:spcAft>
                <a:spcPts val="200"/>
              </a:spcAft>
              <a:defRPr sz="1400"/>
            </a:lvl4pPr>
            <a:lvl5pPr>
              <a:spcBef>
                <a:spcPts val="5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4"/>
          </p:nvPr>
        </p:nvSpPr>
        <p:spPr/>
        <p:txBody>
          <a:bodyPr/>
          <a:lstStyle>
            <a:lvl1pPr>
              <a:defRPr/>
            </a:lvl1pPr>
          </a:lstStyle>
          <a:p>
            <a:pPr>
              <a:defRPr/>
            </a:pPr>
            <a:fld id="{CD83C30B-53F7-4D7D-B618-34A59104409B}"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934051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866773" y="1597026"/>
            <a:ext cx="6923089" cy="4041773"/>
          </a:xfrm>
        </p:spPr>
        <p:txBody>
          <a:bodyPr/>
          <a:lstStyle>
            <a:lvl1pPr marL="0" indent="0">
              <a:spcBef>
                <a:spcPts val="800"/>
              </a:spcBef>
              <a:spcAft>
                <a:spcPts val="200"/>
              </a:spcAft>
              <a:buNone/>
              <a:defRPr sz="2400">
                <a:solidFill>
                  <a:schemeClr val="accent1"/>
                </a:solidFill>
              </a:defRPr>
            </a:lvl1pPr>
            <a:lvl2pPr marL="0" indent="0">
              <a:spcBef>
                <a:spcPts val="1500"/>
              </a:spcBef>
              <a:spcAft>
                <a:spcPts val="200"/>
              </a:spcAft>
              <a:buNone/>
              <a:defRPr sz="1800">
                <a:solidFill>
                  <a:schemeClr val="bg2"/>
                </a:solidFill>
              </a:defRPr>
            </a:lvl2pPr>
            <a:lvl3pPr marL="0" indent="0">
              <a:spcBef>
                <a:spcPts val="1500"/>
              </a:spcBef>
              <a:spcAft>
                <a:spcPts val="200"/>
              </a:spcAft>
              <a:buNone/>
              <a:defRPr sz="1400"/>
            </a:lvl3pPr>
            <a:lvl4pPr>
              <a:spcBef>
                <a:spcPts val="1500"/>
              </a:spcBef>
              <a:spcAft>
                <a:spcPts val="200"/>
              </a:spcAft>
              <a:buNone/>
              <a:defRPr sz="1200"/>
            </a:lvl4pPr>
            <a:lvl5pPr>
              <a:spcBef>
                <a:spcPts val="1500"/>
              </a:spcBef>
              <a:spcAft>
                <a:spcPts val="200"/>
              </a:spcAft>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39322"/>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4"/>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ABDE474D-8496-4D14-9F0E-B90F554BD07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51653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3"/>
          </p:nvPr>
        </p:nvSpPr>
        <p:spPr>
          <a:xfrm>
            <a:off x="4623968"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5"/>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47CDC1A-6119-4C7C-A432-0D0F12C7630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369747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60375"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0"/>
          <p:cNvSpPr>
            <a:spLocks noGrp="1"/>
          </p:cNvSpPr>
          <p:nvPr>
            <p:ph sz="quarter" idx="13"/>
          </p:nvPr>
        </p:nvSpPr>
        <p:spPr>
          <a:xfrm>
            <a:off x="4648200"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535113"/>
            <a:ext cx="4040188"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4"/>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8" name="Slide Number Placeholder 12"/>
          <p:cNvSpPr>
            <a:spLocks noGrp="1"/>
          </p:cNvSpPr>
          <p:nvPr>
            <p:ph type="sldNum" sz="quarter" idx="15"/>
          </p:nvPr>
        </p:nvSpPr>
        <p:spPr/>
        <p:txBody>
          <a:bodyPr/>
          <a:lstStyle>
            <a:lvl1pPr>
              <a:defRPr/>
            </a:lvl1pPr>
          </a:lstStyle>
          <a:p>
            <a:pPr>
              <a:defRPr/>
            </a:pPr>
            <a:fld id="{E829A7AF-6C3A-40F2-9056-68C7EE8A03DD}"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692643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4"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5"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80BACB8-076B-451A-BEBA-34F3553FA4BC}"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8053336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3" name="Slide Number Placeholder 12"/>
          <p:cNvSpPr>
            <a:spLocks noGrp="1"/>
          </p:cNvSpPr>
          <p:nvPr>
            <p:ph type="sldNum" sz="quarter" idx="11"/>
          </p:nvPr>
        </p:nvSpPr>
        <p:spPr/>
        <p:txBody>
          <a:bodyPr/>
          <a:lstStyle>
            <a:lvl1pPr>
              <a:defRPr/>
            </a:lvl1pPr>
          </a:lstStyle>
          <a:p>
            <a:pPr>
              <a:defRPr/>
            </a:pPr>
            <a:fld id="{43C13D26-547D-4C58-A005-1FD75F9C3B6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24005421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a:xfrm>
            <a:off x="0" y="5248275"/>
            <a:ext cx="9144000" cy="160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bwMode="ltGray">
          <a:xfrm>
            <a:off x="0" y="0"/>
            <a:ext cx="9144000" cy="543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bwMode="ltGray">
          <a:xfrm>
            <a:off x="0" y="3749675"/>
            <a:ext cx="9144000" cy="1677988"/>
          </a:xfrm>
          <a:prstGeom prst="rect">
            <a:avLst/>
          </a:prstGeom>
          <a:solidFill>
            <a:srgbClr val="50A05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2"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3" cstate="print"/>
          <a:srcRect/>
          <a:stretch>
            <a:fillRect/>
          </a:stretch>
        </p:blipFill>
        <p:spPr bwMode="auto">
          <a:xfrm>
            <a:off x="8213725" y="6264275"/>
            <a:ext cx="701675" cy="425450"/>
          </a:xfrm>
          <a:prstGeom prst="rect">
            <a:avLst/>
          </a:prstGeom>
          <a:noFill/>
          <a:ln w="9525">
            <a:noFill/>
            <a:miter lim="800000"/>
            <a:headEnd/>
            <a:tailEnd/>
          </a:ln>
        </p:spPr>
      </p:pic>
      <p:sp>
        <p:nvSpPr>
          <p:cNvPr id="14" name="Title 1"/>
          <p:cNvSpPr>
            <a:spLocks noGrp="1"/>
          </p:cNvSpPr>
          <p:nvPr>
            <p:ph type="ctrTitle"/>
          </p:nvPr>
        </p:nvSpPr>
        <p:spPr>
          <a:xfrm>
            <a:off x="485243" y="4006017"/>
            <a:ext cx="7795158" cy="615553"/>
          </a:xfrm>
        </p:spPr>
        <p:txBody>
          <a:bodyPr lIns="0" tIns="0" bIns="0">
            <a:spAutoFit/>
          </a:bodyPr>
          <a:lstStyle>
            <a:lvl1pPr>
              <a:defRPr sz="4000" cap="none" baseline="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06632" y="4616450"/>
            <a:ext cx="7866512"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4"/>
          <p:cNvSpPr>
            <a:spLocks noGrp="1"/>
          </p:cNvSpPr>
          <p:nvPr>
            <p:ph type="ftr" sz="quarter" idx="10"/>
          </p:nvPr>
        </p:nvSpPr>
        <p:spPr>
          <a:xfrm>
            <a:off x="2868613" y="6472238"/>
            <a:ext cx="3406775" cy="233362"/>
          </a:xfrm>
          <a:prstGeom prst="rect">
            <a:avLst/>
          </a:prstGeom>
        </p:spPr>
        <p:txBody>
          <a:bodyPr/>
          <a:lstStyle>
            <a:lvl1pPr algn="ctr">
              <a:defRPr sz="1000">
                <a:solidFill>
                  <a:schemeClr val="accent1"/>
                </a:solidFill>
                <a:latin typeface="Arial" pitchFamily="34" charset="0"/>
              </a:defRPr>
            </a:lvl1pPr>
          </a:lstStyle>
          <a:p>
            <a:pPr>
              <a:defRPr/>
            </a:pPr>
            <a:r>
              <a:rPr lang="en-US" dirty="0">
                <a:solidFill>
                  <a:srgbClr val="005581"/>
                </a:solidFill>
              </a:rPr>
              <a:t>Orange County Public Schools</a:t>
            </a:r>
          </a:p>
        </p:txBody>
      </p:sp>
    </p:spTree>
    <p:extLst>
      <p:ext uri="{BB962C8B-B14F-4D97-AF65-F5344CB8AC3E}">
        <p14:creationId xmlns:p14="http://schemas.microsoft.com/office/powerpoint/2010/main" val="406449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3150" y="574676"/>
            <a:ext cx="7680325"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073150" y="1793875"/>
            <a:ext cx="768032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685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3316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73150" y="1793875"/>
            <a:ext cx="7680325" cy="188667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58498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2"/>
          <p:cNvSpPr>
            <a:spLocks noGrp="1"/>
          </p:cNvSpPr>
          <p:nvPr>
            <p:ph type="sldNum" sz="quarter" idx="10"/>
          </p:nvPr>
        </p:nvSpPr>
        <p:spPr/>
        <p:txBody>
          <a:bodyPr/>
          <a:lstStyle>
            <a:lvl1pPr>
              <a:defRPr/>
            </a:lvl1pPr>
          </a:lstStyle>
          <a:p>
            <a:pPr>
              <a:defRPr/>
            </a:pPr>
            <a:fld id="{6C42EFEF-FEEE-418C-ACE0-406DEC8544C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762253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7"/>
          <p:cNvSpPr>
            <a:spLocks noGrp="1"/>
          </p:cNvSpPr>
          <p:nvPr>
            <p:ph sz="quarter" idx="1"/>
          </p:nvPr>
        </p:nvSpPr>
        <p:spPr>
          <a:xfrm>
            <a:off x="457200" y="1600201"/>
            <a:ext cx="8503920" cy="1118255"/>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8"/>
          <p:cNvSpPr>
            <a:spLocks noGrp="1"/>
          </p:cNvSpPr>
          <p:nvPr>
            <p:ph type="ftr" sz="quarter" idx="3"/>
          </p:nvPr>
        </p:nvSpPr>
        <p:spPr>
          <a:xfrm>
            <a:off x="457200" y="6364224"/>
            <a:ext cx="6428232" cy="177799"/>
          </a:xfrm>
          <a:prstGeom prst="rect">
            <a:avLst/>
          </a:prstGeom>
        </p:spPr>
        <p:txBody>
          <a:bodyPr vert="horz" wrap="none" lIns="0" tIns="0" rIns="0" bIns="0" rtlCol="0" anchor="b" anchorCtr="0"/>
          <a:lstStyle>
            <a:lvl1pPr algn="l">
              <a:defRPr sz="900" b="0">
                <a:solidFill>
                  <a:srgbClr val="696A6D"/>
                </a:solidFill>
                <a:latin typeface="Arial"/>
                <a:cs typeface="Arial"/>
              </a:defRPr>
            </a:lvl1pPr>
          </a:lstStyle>
          <a:p>
            <a:r>
              <a:rPr lang="en-US" dirty="0" smtClean="0"/>
              <a:t>‹#›  |  February 11, 2011  |  The 7th  Annual  AP Report to the Nation</a:t>
            </a:r>
            <a:endParaRPr lang="en-US" dirty="0"/>
          </a:p>
        </p:txBody>
      </p:sp>
    </p:spTree>
    <p:extLst>
      <p:ext uri="{BB962C8B-B14F-4D97-AF65-F5344CB8AC3E}">
        <p14:creationId xmlns:p14="http://schemas.microsoft.com/office/powerpoint/2010/main" val="57407673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FCE7A5EC-872A-BD4A-8117-66C774C49C51}" type="datetimeFigureOut">
              <a:rPr lang="en-US" smtClean="0">
                <a:solidFill>
                  <a:prstClr val="black"/>
                </a:solidFill>
              </a:rPr>
              <a:pPr defTabSz="457200"/>
              <a:t>2/3/2015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58BE35E3-382A-7A40-B2C0-D0BA156F298B}" type="slidenum">
              <a:rPr smtClean="0">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5508547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l="10539" t="21379" r="10886"/>
          <a:stretch>
            <a:fillRect/>
          </a:stretch>
        </p:blipFill>
        <p:spPr bwMode="auto">
          <a:xfrm>
            <a:off x="0" y="0"/>
            <a:ext cx="9144000" cy="6075363"/>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73914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241300"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4793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0909032_03_360.jpg"/>
          <p:cNvPicPr>
            <a:picLocks noChangeAspect="1"/>
          </p:cNvPicPr>
          <p:nvPr userDrawn="1"/>
        </p:nvPicPr>
        <p:blipFill>
          <a:blip r:embed="rId2" cstate="print"/>
          <a:srcRect/>
          <a:stretch>
            <a:fillRect/>
          </a:stretch>
        </p:blipFill>
        <p:spPr bwMode="auto">
          <a:xfrm>
            <a:off x="0" y="0"/>
            <a:ext cx="9144000" cy="6086475"/>
          </a:xfrm>
          <a:prstGeom prst="rect">
            <a:avLst/>
          </a:prstGeom>
          <a:noFill/>
          <a:ln w="9525">
            <a:noFill/>
            <a:miter lim="800000"/>
            <a:headEnd/>
            <a:tailEnd/>
          </a:ln>
        </p:spPr>
      </p:pic>
      <p:sp>
        <p:nvSpPr>
          <p:cNvPr id="5" name="Rectangle 4"/>
          <p:cNvSpPr/>
          <p:nvPr userDrawn="1"/>
        </p:nvSpPr>
        <p:spPr bwMode="ltGray">
          <a:xfrm>
            <a:off x="0" y="3749675"/>
            <a:ext cx="9144000" cy="2339975"/>
          </a:xfrm>
          <a:prstGeom prst="rect">
            <a:avLst/>
          </a:prstGeom>
          <a:solidFill>
            <a:srgbClr val="0055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6162675"/>
            <a:ext cx="9144000" cy="695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3"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4" cstate="print"/>
          <a:srcRect/>
          <a:stretch>
            <a:fillRect/>
          </a:stretch>
        </p:blipFill>
        <p:spPr bwMode="auto">
          <a:xfrm>
            <a:off x="8237538" y="6264275"/>
            <a:ext cx="701675" cy="425450"/>
          </a:xfrm>
          <a:prstGeom prst="rect">
            <a:avLst/>
          </a:prstGeom>
          <a:noFill/>
          <a:ln w="9525">
            <a:noFill/>
            <a:miter lim="800000"/>
            <a:headEnd/>
            <a:tailEnd/>
          </a:ln>
        </p:spPr>
      </p:pic>
      <p:sp>
        <p:nvSpPr>
          <p:cNvPr id="2" name="Title 1"/>
          <p:cNvSpPr>
            <a:spLocks noGrp="1"/>
          </p:cNvSpPr>
          <p:nvPr>
            <p:ph type="ctrTitle"/>
          </p:nvPr>
        </p:nvSpPr>
        <p:spPr>
          <a:xfrm>
            <a:off x="342404" y="4310817"/>
            <a:ext cx="8347477" cy="677108"/>
          </a:xfrm>
        </p:spPr>
        <p:txBody>
          <a:bodyPr tIns="0" bIns="0">
            <a:spAutoFit/>
          </a:bodyPr>
          <a:lstStyle>
            <a:lvl1pPr>
              <a:defRPr sz="4400"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929" y="4921250"/>
            <a:ext cx="8338046"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533665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7"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5CB9AD57-BDA4-4334-88CF-3C881CCDAA5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9613216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444335"/>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1800"/>
            </a:lvl3pPr>
            <a:lvl4pPr marL="1024128">
              <a:spcBef>
                <a:spcPts val="300"/>
              </a:spcBef>
              <a:spcAft>
                <a:spcPts val="200"/>
              </a:spcAft>
              <a:defRPr sz="1600"/>
            </a:lvl4pPr>
            <a:lvl5pPr marL="1257300" indent="-228600">
              <a:spcBef>
                <a:spcPts val="3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2"/>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3"/>
          </p:nvPr>
        </p:nvSpPr>
        <p:spPr/>
        <p:txBody>
          <a:bodyPr/>
          <a:lstStyle>
            <a:lvl1pPr>
              <a:defRPr/>
            </a:lvl1pPr>
          </a:lstStyle>
          <a:p>
            <a:pPr>
              <a:defRPr/>
            </a:pPr>
            <a:fld id="{8F88334F-E1E7-4B5F-8438-C9A547954ED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3977317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2"/>
          </a:xfrm>
        </p:spPr>
        <p:txBody>
          <a:bodyPr rtlCol="0" anchor="t">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8" name="Content Placeholder 7"/>
          <p:cNvSpPr>
            <a:spLocks noGrp="1"/>
          </p:cNvSpPr>
          <p:nvPr>
            <p:ph sz="quarter" idx="11"/>
          </p:nvPr>
        </p:nvSpPr>
        <p:spPr>
          <a:xfrm>
            <a:off x="233363" y="847725"/>
            <a:ext cx="8110537" cy="436563"/>
          </a:xfrm>
        </p:spPr>
        <p:txBody>
          <a:bodyPr tIns="0" bIns="0"/>
          <a:lstStyle>
            <a:lvl1pPr>
              <a:buFontTx/>
              <a:buNone/>
              <a:defRPr sz="2400" b="1">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687388" y="2924175"/>
            <a:ext cx="7092950" cy="2716213"/>
          </a:xfrm>
        </p:spPr>
        <p:txBody>
          <a:bodyPr>
            <a:noAutofit/>
          </a:bodyPr>
          <a:lstStyle>
            <a:lvl1pPr>
              <a:defRPr sz="2000"/>
            </a:lvl1pPr>
            <a:lvl2pPr>
              <a:spcBef>
                <a:spcPts val="800"/>
              </a:spcBef>
              <a:spcAft>
                <a:spcPts val="200"/>
              </a:spcAft>
              <a:defRPr lang="en-US" sz="2000" kern="1200" dirty="0" smtClean="0">
                <a:solidFill>
                  <a:schemeClr val="tx2"/>
                </a:solidFill>
                <a:latin typeface="+mn-lt"/>
                <a:ea typeface="+mn-ea"/>
                <a:cs typeface="+mn-cs"/>
              </a:defRPr>
            </a:lvl2pPr>
            <a:lvl3pPr>
              <a:spcBef>
                <a:spcPts val="500"/>
              </a:spcBef>
              <a:spcAft>
                <a:spcPts val="200"/>
              </a:spcAft>
              <a:defRPr lang="en-US" sz="1600" kern="1200" dirty="0" smtClean="0">
                <a:solidFill>
                  <a:schemeClr val="bg2"/>
                </a:solidFill>
                <a:latin typeface="+mn-lt"/>
                <a:ea typeface="+mn-ea"/>
                <a:cs typeface="+mn-cs"/>
              </a:defRPr>
            </a:lvl3pPr>
            <a:lvl4pPr>
              <a:spcBef>
                <a:spcPts val="500"/>
              </a:spcBef>
              <a:spcAft>
                <a:spcPts val="200"/>
              </a:spcAft>
              <a:defRPr sz="1400"/>
            </a:lvl4pPr>
            <a:lvl5pPr>
              <a:spcBef>
                <a:spcPts val="5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6" name="Slide Number Placeholder 12"/>
          <p:cNvSpPr>
            <a:spLocks noGrp="1"/>
          </p:cNvSpPr>
          <p:nvPr>
            <p:ph type="sldNum" sz="quarter" idx="14"/>
          </p:nvPr>
        </p:nvSpPr>
        <p:spPr/>
        <p:txBody>
          <a:bodyPr/>
          <a:lstStyle>
            <a:lvl1pPr>
              <a:defRPr/>
            </a:lvl1pPr>
          </a:lstStyle>
          <a:p>
            <a:pPr>
              <a:defRPr/>
            </a:pPr>
            <a:fld id="{CD83C30B-53F7-4D7D-B618-34A59104409B}"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351844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866773" y="1597026"/>
            <a:ext cx="6923089" cy="4041773"/>
          </a:xfrm>
        </p:spPr>
        <p:txBody>
          <a:bodyPr/>
          <a:lstStyle>
            <a:lvl1pPr marL="0" indent="0">
              <a:spcBef>
                <a:spcPts val="800"/>
              </a:spcBef>
              <a:spcAft>
                <a:spcPts val="200"/>
              </a:spcAft>
              <a:buNone/>
              <a:defRPr sz="2400">
                <a:solidFill>
                  <a:schemeClr val="accent1"/>
                </a:solidFill>
              </a:defRPr>
            </a:lvl1pPr>
            <a:lvl2pPr marL="0" indent="0">
              <a:spcBef>
                <a:spcPts val="1500"/>
              </a:spcBef>
              <a:spcAft>
                <a:spcPts val="200"/>
              </a:spcAft>
              <a:buNone/>
              <a:defRPr sz="1800">
                <a:solidFill>
                  <a:schemeClr val="bg2"/>
                </a:solidFill>
              </a:defRPr>
            </a:lvl2pPr>
            <a:lvl3pPr marL="0" indent="0">
              <a:spcBef>
                <a:spcPts val="1500"/>
              </a:spcBef>
              <a:spcAft>
                <a:spcPts val="200"/>
              </a:spcAft>
              <a:buNone/>
              <a:defRPr sz="1400"/>
            </a:lvl3pPr>
            <a:lvl4pPr>
              <a:spcBef>
                <a:spcPts val="1500"/>
              </a:spcBef>
              <a:spcAft>
                <a:spcPts val="200"/>
              </a:spcAft>
              <a:buNone/>
              <a:defRPr sz="1200"/>
            </a:lvl4pPr>
            <a:lvl5pPr>
              <a:spcBef>
                <a:spcPts val="1500"/>
              </a:spcBef>
              <a:spcAft>
                <a:spcPts val="200"/>
              </a:spcAft>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39322"/>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3"/>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4"/>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ABDE474D-8496-4D14-9F0E-B90F554BD076}"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38754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4003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3"/>
          </p:nvPr>
        </p:nvSpPr>
        <p:spPr>
          <a:xfrm>
            <a:off x="4623968"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6" name="Slide Number Placeholder 12"/>
          <p:cNvSpPr>
            <a:spLocks noGrp="1"/>
          </p:cNvSpPr>
          <p:nvPr>
            <p:ph type="sldNum" sz="quarter" idx="15"/>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47CDC1A-6119-4C7C-A432-0D0F12C76308}"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32212496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60375"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0"/>
          <p:cNvSpPr>
            <a:spLocks noGrp="1"/>
          </p:cNvSpPr>
          <p:nvPr>
            <p:ph sz="quarter" idx="13"/>
          </p:nvPr>
        </p:nvSpPr>
        <p:spPr>
          <a:xfrm>
            <a:off x="4648200" y="2106613"/>
            <a:ext cx="403860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535113"/>
            <a:ext cx="4040188"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4"/>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8" name="Slide Number Placeholder 12"/>
          <p:cNvSpPr>
            <a:spLocks noGrp="1"/>
          </p:cNvSpPr>
          <p:nvPr>
            <p:ph type="sldNum" sz="quarter" idx="15"/>
          </p:nvPr>
        </p:nvSpPr>
        <p:spPr/>
        <p:txBody>
          <a:bodyPr/>
          <a:lstStyle>
            <a:lvl1pPr>
              <a:defRPr/>
            </a:lvl1pPr>
          </a:lstStyle>
          <a:p>
            <a:pPr>
              <a:defRPr/>
            </a:pPr>
            <a:fld id="{E829A7AF-6C3A-40F2-9056-68C7EE8A03DD}"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9943283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1"/>
          </p:nvPr>
        </p:nvSpPr>
        <p:spPr>
          <a:xfrm>
            <a:off x="233363" y="955224"/>
            <a:ext cx="8110537" cy="395860"/>
          </a:xfrm>
        </p:spPr>
        <p:txBody>
          <a:bodyPr tIns="0" bIns="0">
            <a:normAutofit/>
          </a:bodyPr>
          <a:lstStyle>
            <a:lvl1pPr>
              <a:buFontTx/>
              <a:buNone/>
              <a:defRPr sz="2000" b="1">
                <a:solidFill>
                  <a:schemeClr val="bg2"/>
                </a:solidFill>
              </a:defRPr>
            </a:lvl1pPr>
          </a:lstStyle>
          <a:p>
            <a:pPr lvl="0"/>
            <a:r>
              <a:rPr lang="en-US" smtClean="0"/>
              <a:t>Click to edit Master text styles</a:t>
            </a:r>
          </a:p>
        </p:txBody>
      </p:sp>
      <p:sp>
        <p:nvSpPr>
          <p:cNvPr id="4" name="Footer Placeholder 4"/>
          <p:cNvSpPr>
            <a:spLocks noGrp="1"/>
          </p:cNvSpPr>
          <p:nvPr>
            <p:ph type="ftr" sz="quarter" idx="12"/>
          </p:nvPr>
        </p:nvSpPr>
        <p:spPr>
          <a:xfrm>
            <a:off x="228600" y="6416675"/>
            <a:ext cx="3930650" cy="233363"/>
          </a:xfrm>
          <a:prstGeom prst="rect">
            <a:avLst/>
          </a:prstGeom>
        </p:spPr>
        <p:txBody>
          <a:bodyPr/>
          <a:lstStyle>
            <a:lvl1pPr algn="l">
              <a:defRPr sz="1000">
                <a:solidFill>
                  <a:schemeClr val="accent1"/>
                </a:solidFill>
                <a:latin typeface="Arial" pitchFamily="34" charset="0"/>
              </a:defRPr>
            </a:lvl1pPr>
          </a:lstStyle>
          <a:p>
            <a:pPr>
              <a:defRPr/>
            </a:pPr>
            <a:r>
              <a:rPr lang="en-US" dirty="0">
                <a:solidFill>
                  <a:srgbClr val="005581"/>
                </a:solidFill>
              </a:rPr>
              <a:t>Orange County Public Schools</a:t>
            </a:r>
          </a:p>
        </p:txBody>
      </p:sp>
      <p:sp>
        <p:nvSpPr>
          <p:cNvPr id="5" name="Slide Number Placeholder 12"/>
          <p:cNvSpPr>
            <a:spLocks noGrp="1"/>
          </p:cNvSpPr>
          <p:nvPr>
            <p:ph type="sldNum" sz="quarter" idx="13"/>
          </p:nvPr>
        </p:nvSpPr>
        <p:spPr/>
        <p:txBody>
          <a:bodyPr/>
          <a:lstStyle>
            <a:lvl1pPr marL="0" algn="ctr" defTabSz="914400" rtl="0" eaLnBrk="1" latinLnBrk="0" hangingPunct="1">
              <a:defRPr lang="en-US" sz="1000" kern="1200">
                <a:solidFill>
                  <a:schemeClr val="accent1"/>
                </a:solidFill>
                <a:latin typeface="+mn-lt"/>
                <a:ea typeface="+mn-ea"/>
                <a:cs typeface="+mn-cs"/>
              </a:defRPr>
            </a:lvl1pPr>
          </a:lstStyle>
          <a:p>
            <a:pPr>
              <a:defRPr/>
            </a:pPr>
            <a:fld id="{480BACB8-076B-451A-BEBA-34F3553FA4BC}"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961940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28600" y="6416675"/>
            <a:ext cx="3930650" cy="233363"/>
          </a:xfrm>
          <a:prstGeom prst="rect">
            <a:avLst/>
          </a:prstGeom>
        </p:spPr>
        <p:txBody>
          <a:bodyPr/>
          <a:lstStyle>
            <a:lvl1pPr>
              <a:defRPr>
                <a:latin typeface="Arial" pitchFamily="34" charset="0"/>
              </a:defRPr>
            </a:lvl1pPr>
          </a:lstStyle>
          <a:p>
            <a:pPr>
              <a:defRPr/>
            </a:pPr>
            <a:r>
              <a:rPr lang="en-US" dirty="0">
                <a:solidFill>
                  <a:prstClr val="black"/>
                </a:solidFill>
              </a:rPr>
              <a:t>Orange County Public Schools</a:t>
            </a:r>
          </a:p>
        </p:txBody>
      </p:sp>
      <p:sp>
        <p:nvSpPr>
          <p:cNvPr id="3" name="Slide Number Placeholder 12"/>
          <p:cNvSpPr>
            <a:spLocks noGrp="1"/>
          </p:cNvSpPr>
          <p:nvPr>
            <p:ph type="sldNum" sz="quarter" idx="11"/>
          </p:nvPr>
        </p:nvSpPr>
        <p:spPr/>
        <p:txBody>
          <a:bodyPr/>
          <a:lstStyle>
            <a:lvl1pPr>
              <a:defRPr/>
            </a:lvl1pPr>
          </a:lstStyle>
          <a:p>
            <a:pPr>
              <a:defRPr/>
            </a:pPr>
            <a:fld id="{43C13D26-547D-4C58-A005-1FD75F9C3B6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2636134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a:xfrm>
            <a:off x="0" y="5248275"/>
            <a:ext cx="9144000" cy="160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bwMode="ltGray">
          <a:xfrm>
            <a:off x="0" y="0"/>
            <a:ext cx="9144000" cy="543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bwMode="ltGray">
          <a:xfrm>
            <a:off x="0" y="3749675"/>
            <a:ext cx="9144000" cy="1677988"/>
          </a:xfrm>
          <a:prstGeom prst="rect">
            <a:avLst/>
          </a:prstGeom>
          <a:solidFill>
            <a:srgbClr val="50A05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6" descr="cb_logo_small_c.png"/>
          <p:cNvPicPr>
            <a:picLocks noChangeAspect="1"/>
          </p:cNvPicPr>
          <p:nvPr userDrawn="1"/>
        </p:nvPicPr>
        <p:blipFill>
          <a:blip r:embed="rId2" cstate="print"/>
          <a:srcRect/>
          <a:stretch>
            <a:fillRect/>
          </a:stretch>
        </p:blipFill>
        <p:spPr bwMode="auto">
          <a:xfrm>
            <a:off x="241300" y="6261100"/>
            <a:ext cx="1524000" cy="428625"/>
          </a:xfrm>
          <a:prstGeom prst="rect">
            <a:avLst/>
          </a:prstGeom>
          <a:noFill/>
          <a:ln w="9525">
            <a:noFill/>
            <a:miter lim="800000"/>
            <a:headEnd/>
            <a:tailEnd/>
          </a:ln>
        </p:spPr>
      </p:pic>
      <p:pic>
        <p:nvPicPr>
          <p:cNvPr id="8" name="Picture 17" descr="AP_logo_K-12_PMS302_360_OfficeRGB.png"/>
          <p:cNvPicPr>
            <a:picLocks noChangeAspect="1"/>
          </p:cNvPicPr>
          <p:nvPr userDrawn="1"/>
        </p:nvPicPr>
        <p:blipFill>
          <a:blip r:embed="rId3" cstate="print"/>
          <a:srcRect/>
          <a:stretch>
            <a:fillRect/>
          </a:stretch>
        </p:blipFill>
        <p:spPr bwMode="auto">
          <a:xfrm>
            <a:off x="8213725" y="6264275"/>
            <a:ext cx="701675" cy="425450"/>
          </a:xfrm>
          <a:prstGeom prst="rect">
            <a:avLst/>
          </a:prstGeom>
          <a:noFill/>
          <a:ln w="9525">
            <a:noFill/>
            <a:miter lim="800000"/>
            <a:headEnd/>
            <a:tailEnd/>
          </a:ln>
        </p:spPr>
      </p:pic>
      <p:sp>
        <p:nvSpPr>
          <p:cNvPr id="14" name="Title 1"/>
          <p:cNvSpPr>
            <a:spLocks noGrp="1"/>
          </p:cNvSpPr>
          <p:nvPr>
            <p:ph type="ctrTitle"/>
          </p:nvPr>
        </p:nvSpPr>
        <p:spPr>
          <a:xfrm>
            <a:off x="485243" y="4006017"/>
            <a:ext cx="7795158" cy="615553"/>
          </a:xfrm>
        </p:spPr>
        <p:txBody>
          <a:bodyPr lIns="0" tIns="0" bIns="0">
            <a:spAutoFit/>
          </a:bodyPr>
          <a:lstStyle>
            <a:lvl1pPr>
              <a:defRPr sz="4000" cap="none" baseline="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06632" y="4616450"/>
            <a:ext cx="7866512" cy="417942"/>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4"/>
          <p:cNvSpPr>
            <a:spLocks noGrp="1"/>
          </p:cNvSpPr>
          <p:nvPr>
            <p:ph type="ftr" sz="quarter" idx="10"/>
          </p:nvPr>
        </p:nvSpPr>
        <p:spPr>
          <a:xfrm>
            <a:off x="2868613" y="6472238"/>
            <a:ext cx="3406775" cy="233362"/>
          </a:xfrm>
          <a:prstGeom prst="rect">
            <a:avLst/>
          </a:prstGeom>
        </p:spPr>
        <p:txBody>
          <a:bodyPr/>
          <a:lstStyle>
            <a:lvl1pPr algn="ctr">
              <a:defRPr sz="1000">
                <a:solidFill>
                  <a:schemeClr val="accent1"/>
                </a:solidFill>
                <a:latin typeface="Arial" pitchFamily="34" charset="0"/>
              </a:defRPr>
            </a:lvl1pPr>
          </a:lstStyle>
          <a:p>
            <a:pPr>
              <a:defRPr/>
            </a:pPr>
            <a:r>
              <a:rPr lang="en-US" dirty="0">
                <a:solidFill>
                  <a:srgbClr val="005581"/>
                </a:solidFill>
              </a:rPr>
              <a:t>Orange County Public Schools</a:t>
            </a:r>
          </a:p>
        </p:txBody>
      </p:sp>
    </p:spTree>
    <p:extLst>
      <p:ext uri="{BB962C8B-B14F-4D97-AF65-F5344CB8AC3E}">
        <p14:creationId xmlns:p14="http://schemas.microsoft.com/office/powerpoint/2010/main" val="1488490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3150" y="574676"/>
            <a:ext cx="7680325"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073150" y="1793875"/>
            <a:ext cx="768032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541260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73150" y="1793875"/>
            <a:ext cx="7680325" cy="188667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326392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2"/>
          <p:cNvSpPr>
            <a:spLocks noGrp="1"/>
          </p:cNvSpPr>
          <p:nvPr>
            <p:ph type="sldNum" sz="quarter" idx="10"/>
          </p:nvPr>
        </p:nvSpPr>
        <p:spPr/>
        <p:txBody>
          <a:bodyPr/>
          <a:lstStyle>
            <a:lvl1pPr>
              <a:defRPr/>
            </a:lvl1pPr>
          </a:lstStyle>
          <a:p>
            <a:pPr>
              <a:defRPr/>
            </a:pPr>
            <a:fld id="{6C42EFEF-FEEE-418C-ACE0-406DEC8544C1}" type="slidenum">
              <a:rPr>
                <a:solidFill>
                  <a:srgbClr val="005581"/>
                </a:solidFill>
              </a:rPr>
              <a:pPr>
                <a:defRPr/>
              </a:pPr>
              <a:t>‹#›</a:t>
            </a:fld>
            <a:endParaRPr dirty="0">
              <a:solidFill>
                <a:srgbClr val="005581"/>
              </a:solidFill>
            </a:endParaRPr>
          </a:p>
        </p:txBody>
      </p:sp>
    </p:spTree>
    <p:extLst>
      <p:ext uri="{BB962C8B-B14F-4D97-AF65-F5344CB8AC3E}">
        <p14:creationId xmlns:p14="http://schemas.microsoft.com/office/powerpoint/2010/main" val="14352736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7"/>
          <p:cNvSpPr>
            <a:spLocks noGrp="1"/>
          </p:cNvSpPr>
          <p:nvPr>
            <p:ph sz="quarter" idx="1"/>
          </p:nvPr>
        </p:nvSpPr>
        <p:spPr>
          <a:xfrm>
            <a:off x="457200" y="1600201"/>
            <a:ext cx="8503920" cy="1118255"/>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8"/>
          <p:cNvSpPr>
            <a:spLocks noGrp="1"/>
          </p:cNvSpPr>
          <p:nvPr>
            <p:ph type="ftr" sz="quarter" idx="3"/>
          </p:nvPr>
        </p:nvSpPr>
        <p:spPr>
          <a:xfrm>
            <a:off x="457200" y="6364224"/>
            <a:ext cx="6428232" cy="177799"/>
          </a:xfrm>
          <a:prstGeom prst="rect">
            <a:avLst/>
          </a:prstGeom>
        </p:spPr>
        <p:txBody>
          <a:bodyPr vert="horz" wrap="none" lIns="0" tIns="0" rIns="0" bIns="0" rtlCol="0" anchor="b" anchorCtr="0"/>
          <a:lstStyle>
            <a:lvl1pPr algn="l">
              <a:defRPr sz="900" b="0">
                <a:solidFill>
                  <a:srgbClr val="696A6D"/>
                </a:solidFill>
                <a:latin typeface="Arial"/>
                <a:cs typeface="Arial"/>
              </a:defRPr>
            </a:lvl1pPr>
          </a:lstStyle>
          <a:p>
            <a:r>
              <a:rPr lang="en-US" dirty="0" smtClean="0"/>
              <a:t>‹#›  |  February 11, 2011  |  The 7th  Annual  AP Report to the Nation</a:t>
            </a:r>
            <a:endParaRPr lang="en-US" dirty="0"/>
          </a:p>
        </p:txBody>
      </p:sp>
    </p:spTree>
    <p:extLst>
      <p:ext uri="{BB962C8B-B14F-4D97-AF65-F5344CB8AC3E}">
        <p14:creationId xmlns:p14="http://schemas.microsoft.com/office/powerpoint/2010/main" val="148427649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pPr defTabSz="457200"/>
            <a:fld id="{FCE7A5EC-872A-BD4A-8117-66C774C49C51}" type="datetimeFigureOut">
              <a:rPr lang="en-US" smtClean="0">
                <a:solidFill>
                  <a:prstClr val="black"/>
                </a:solidFill>
              </a:rPr>
              <a:pPr defTabSz="457200"/>
              <a:t>2/3/2015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rebuchet MS"/>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58BE35E3-382A-7A40-B2C0-D0BA156F298B}" type="slidenum">
              <a:rPr smtClean="0">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151265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6.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jpe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8.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6.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2.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11.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7.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12.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8.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pic>
        <p:nvPicPr>
          <p:cNvPr id="9" name="Picture 8" descr="APScience-003.jpg"/>
          <p:cNvPicPr>
            <a:picLocks noChangeAspect="1"/>
          </p:cNvPicPr>
          <p:nvPr userDrawn="1"/>
        </p:nvPicPr>
        <p:blipFill>
          <a:blip r:embed="rId14" cstate="print"/>
          <a:stretch>
            <a:fillRect/>
          </a:stretch>
        </p:blipFill>
        <p:spPr>
          <a:xfrm>
            <a:off x="0" y="0"/>
            <a:ext cx="9144000" cy="742950"/>
          </a:xfrm>
          <a:prstGeom prst="rect">
            <a:avLst/>
          </a:prstGeom>
        </p:spPr>
      </p:pic>
      <p:sp>
        <p:nvSpPr>
          <p:cNvPr id="1026" name="Rectangle 2"/>
          <p:cNvSpPr>
            <a:spLocks noGrp="1" noChangeArrowheads="1"/>
          </p:cNvSpPr>
          <p:nvPr>
            <p:ph type="title"/>
          </p:nvPr>
        </p:nvSpPr>
        <p:spPr bwMode="auto">
          <a:xfrm>
            <a:off x="454949" y="769484"/>
            <a:ext cx="8397600"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5470" y="1611137"/>
            <a:ext cx="8407077" cy="3231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2" name="Text Box 28"/>
          <p:cNvSpPr txBox="1">
            <a:spLocks noChangeArrowheads="1"/>
          </p:cNvSpPr>
          <p:nvPr/>
        </p:nvSpPr>
        <p:spPr bwMode="auto">
          <a:xfrm>
            <a:off x="150294" y="6494463"/>
            <a:ext cx="355600" cy="228600"/>
          </a:xfrm>
          <a:prstGeom prst="rect">
            <a:avLst/>
          </a:prstGeom>
          <a:noFill/>
          <a:ln w="9525">
            <a:noFill/>
            <a:miter lim="800000"/>
            <a:headEnd/>
            <a:tailEnd/>
          </a:ln>
          <a:effectLst/>
        </p:spPr>
        <p:txBody>
          <a:bodyPr>
            <a:spAutoFit/>
          </a:bodyPr>
          <a:lstStyle/>
          <a:p>
            <a:pPr>
              <a:defRPr/>
            </a:pPr>
            <a:fld id="{566278A1-ADCF-49F6-9047-C054F7D8E816}" type="slidenum">
              <a:rPr lang="en-US" sz="900">
                <a:solidFill>
                  <a:srgbClr val="808080">
                    <a:lumMod val="75000"/>
                  </a:srgbClr>
                </a:solidFill>
                <a:latin typeface="Arial"/>
                <a:cs typeface="Arial"/>
              </a:rPr>
              <a:pPr>
                <a:defRPr/>
              </a:pPr>
              <a:t>‹#›</a:t>
            </a:fld>
            <a:endParaRPr lang="en-US" sz="900" dirty="0">
              <a:solidFill>
                <a:srgbClr val="808080">
                  <a:lumMod val="75000"/>
                </a:srgbClr>
              </a:solidFill>
              <a:latin typeface="Arial"/>
              <a:cs typeface="Arial"/>
            </a:endParaRPr>
          </a:p>
        </p:txBody>
      </p:sp>
      <p:pic>
        <p:nvPicPr>
          <p:cNvPr id="8" name="Picture 7" descr="CollegeBoard-NoTag.png"/>
          <p:cNvPicPr>
            <a:picLocks noChangeAspect="1"/>
          </p:cNvPicPr>
          <p:nvPr userDrawn="1"/>
        </p:nvPicPr>
        <p:blipFill>
          <a:blip r:embed="rId15" cstate="print"/>
          <a:stretch>
            <a:fillRect/>
          </a:stretch>
        </p:blipFill>
        <p:spPr>
          <a:xfrm>
            <a:off x="7506657" y="6276382"/>
            <a:ext cx="1444627" cy="435387"/>
          </a:xfrm>
          <a:prstGeom prst="rect">
            <a:avLst/>
          </a:prstGeom>
        </p:spPr>
      </p:pic>
    </p:spTree>
    <p:extLst>
      <p:ext uri="{BB962C8B-B14F-4D97-AF65-F5344CB8AC3E}">
        <p14:creationId xmlns:p14="http://schemas.microsoft.com/office/powerpoint/2010/main" val="466958292"/>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l" rtl="0" eaLnBrk="0" fontAlgn="base" hangingPunct="0">
        <a:spcBef>
          <a:spcPct val="0"/>
        </a:spcBef>
        <a:spcAft>
          <a:spcPct val="0"/>
        </a:spcAft>
        <a:defRPr sz="2400" b="1">
          <a:solidFill>
            <a:srgbClr val="000000"/>
          </a:solidFill>
          <a:latin typeface="Arial"/>
          <a:ea typeface="+mj-ea"/>
          <a:cs typeface="Arial"/>
        </a:defRPr>
      </a:lvl1pPr>
      <a:lvl2pPr algn="l" rtl="0" eaLnBrk="0" fontAlgn="base" hangingPunct="0">
        <a:spcBef>
          <a:spcPct val="0"/>
        </a:spcBef>
        <a:spcAft>
          <a:spcPct val="0"/>
        </a:spcAft>
        <a:defRPr sz="2400" b="1">
          <a:solidFill>
            <a:srgbClr val="000000"/>
          </a:solidFill>
          <a:latin typeface="Serifa Std 45 Light" pitchFamily="18" charset="0"/>
        </a:defRPr>
      </a:lvl2pPr>
      <a:lvl3pPr algn="l" rtl="0" eaLnBrk="0" fontAlgn="base" hangingPunct="0">
        <a:spcBef>
          <a:spcPct val="0"/>
        </a:spcBef>
        <a:spcAft>
          <a:spcPct val="0"/>
        </a:spcAft>
        <a:defRPr sz="2400" b="1">
          <a:solidFill>
            <a:srgbClr val="000000"/>
          </a:solidFill>
          <a:latin typeface="Serifa Std 45 Light" pitchFamily="18" charset="0"/>
        </a:defRPr>
      </a:lvl3pPr>
      <a:lvl4pPr algn="l" rtl="0" eaLnBrk="0" fontAlgn="base" hangingPunct="0">
        <a:spcBef>
          <a:spcPct val="0"/>
        </a:spcBef>
        <a:spcAft>
          <a:spcPct val="0"/>
        </a:spcAft>
        <a:defRPr sz="2400" b="1">
          <a:solidFill>
            <a:srgbClr val="000000"/>
          </a:solidFill>
          <a:latin typeface="Serifa Std 45 Light" pitchFamily="18" charset="0"/>
        </a:defRPr>
      </a:lvl4pPr>
      <a:lvl5pPr algn="l" rtl="0" eaLnBrk="0" fontAlgn="base" hangingPunct="0">
        <a:spcBef>
          <a:spcPct val="0"/>
        </a:spcBef>
        <a:spcAft>
          <a:spcPct val="0"/>
        </a:spcAft>
        <a:defRPr sz="2400" b="1">
          <a:solidFill>
            <a:srgbClr val="000000"/>
          </a:solidFill>
          <a:latin typeface="Serifa Std 45 Light" pitchFamily="18" charset="0"/>
        </a:defRPr>
      </a:lvl5pPr>
      <a:lvl6pPr marL="457200" algn="l" rtl="0" fontAlgn="base">
        <a:spcBef>
          <a:spcPct val="0"/>
        </a:spcBef>
        <a:spcAft>
          <a:spcPct val="0"/>
        </a:spcAft>
        <a:defRPr sz="2400" b="1">
          <a:solidFill>
            <a:srgbClr val="000000"/>
          </a:solidFill>
          <a:latin typeface="Serifa Std 45 Light" pitchFamily="18" charset="0"/>
        </a:defRPr>
      </a:lvl6pPr>
      <a:lvl7pPr marL="914400" algn="l" rtl="0" fontAlgn="base">
        <a:spcBef>
          <a:spcPct val="0"/>
        </a:spcBef>
        <a:spcAft>
          <a:spcPct val="0"/>
        </a:spcAft>
        <a:defRPr sz="2400" b="1">
          <a:solidFill>
            <a:srgbClr val="000000"/>
          </a:solidFill>
          <a:latin typeface="Serifa Std 45 Light" pitchFamily="18" charset="0"/>
        </a:defRPr>
      </a:lvl7pPr>
      <a:lvl8pPr marL="1371600" algn="l" rtl="0" fontAlgn="base">
        <a:spcBef>
          <a:spcPct val="0"/>
        </a:spcBef>
        <a:spcAft>
          <a:spcPct val="0"/>
        </a:spcAft>
        <a:defRPr sz="2400" b="1">
          <a:solidFill>
            <a:srgbClr val="000000"/>
          </a:solidFill>
          <a:latin typeface="Serifa Std 45 Light" pitchFamily="18" charset="0"/>
        </a:defRPr>
      </a:lvl8pPr>
      <a:lvl9pPr marL="1828800" algn="l" rtl="0" fontAlgn="base">
        <a:spcBef>
          <a:spcPct val="0"/>
        </a:spcBef>
        <a:spcAft>
          <a:spcPct val="0"/>
        </a:spcAft>
        <a:defRPr sz="2400" b="1">
          <a:solidFill>
            <a:srgbClr val="000000"/>
          </a:solidFill>
          <a:latin typeface="Serifa Std 45 Light" pitchFamily="18" charset="0"/>
        </a:defRPr>
      </a:lvl9pPr>
    </p:titleStyle>
    <p:bodyStyle>
      <a:lvl1pPr marL="228600" indent="-228600" algn="l" rtl="0" eaLnBrk="0" fontAlgn="base" hangingPunct="0">
        <a:spcBef>
          <a:spcPct val="50000"/>
        </a:spcBef>
        <a:spcAft>
          <a:spcPct val="0"/>
        </a:spcAft>
        <a:buClr>
          <a:srgbClr val="156C91"/>
        </a:buClr>
        <a:buFont typeface="Wingdings" charset="2"/>
        <a:buChar char="§"/>
        <a:defRPr sz="2000">
          <a:solidFill>
            <a:srgbClr val="000000"/>
          </a:solidFill>
          <a:latin typeface="Arial"/>
          <a:ea typeface="+mn-ea"/>
          <a:cs typeface="Arial"/>
        </a:defRPr>
      </a:lvl1pPr>
      <a:lvl2pPr marL="568325" indent="-225425" algn="l" rtl="0" eaLnBrk="0" fontAlgn="base" hangingPunct="0">
        <a:spcBef>
          <a:spcPct val="50000"/>
        </a:spcBef>
        <a:spcAft>
          <a:spcPct val="0"/>
        </a:spcAft>
        <a:buClr>
          <a:schemeClr val="accent6">
            <a:lumMod val="60000"/>
            <a:lumOff val="40000"/>
          </a:schemeClr>
        </a:buClr>
        <a:buFont typeface="Arial"/>
        <a:buChar char="•"/>
        <a:defRPr>
          <a:solidFill>
            <a:srgbClr val="000000"/>
          </a:solidFill>
          <a:latin typeface="Arial"/>
          <a:cs typeface="Arial"/>
        </a:defRPr>
      </a:lvl2pPr>
      <a:lvl3pPr marL="911225" indent="-228600" algn="l" rtl="0" eaLnBrk="0" fontAlgn="base" hangingPunct="0">
        <a:spcBef>
          <a:spcPct val="50000"/>
        </a:spcBef>
        <a:spcAft>
          <a:spcPct val="0"/>
        </a:spcAft>
        <a:buClr>
          <a:schemeClr val="bg2"/>
        </a:buClr>
        <a:buFont typeface="Times"/>
        <a:buChar char="–"/>
        <a:defRPr sz="1600">
          <a:solidFill>
            <a:srgbClr val="000000"/>
          </a:solidFill>
          <a:latin typeface="Arial"/>
          <a:cs typeface="Arial"/>
        </a:defRPr>
      </a:lvl3pPr>
      <a:lvl4pPr marL="1254125" indent="-228600" algn="l" rtl="0" eaLnBrk="0" fontAlgn="base" hangingPunct="0">
        <a:spcBef>
          <a:spcPct val="50000"/>
        </a:spcBef>
        <a:spcAft>
          <a:spcPct val="0"/>
        </a:spcAft>
        <a:buClr>
          <a:srgbClr val="000099"/>
        </a:buClr>
        <a:buFont typeface="Times"/>
        <a:buChar char="•"/>
        <a:defRPr sz="1400">
          <a:solidFill>
            <a:srgbClr val="000000"/>
          </a:solidFill>
          <a:latin typeface="Arial"/>
          <a:cs typeface="Arial"/>
        </a:defRPr>
      </a:lvl4pPr>
      <a:lvl5pPr marL="1597025" indent="-228600" algn="l" rtl="0" eaLnBrk="0" fontAlgn="base" hangingPunct="0">
        <a:spcBef>
          <a:spcPct val="50000"/>
        </a:spcBef>
        <a:spcAft>
          <a:spcPct val="0"/>
        </a:spcAft>
        <a:buClr>
          <a:srgbClr val="000099"/>
        </a:buClr>
        <a:buSzPct val="120000"/>
        <a:buFont typeface="Times"/>
        <a:buChar char="◦"/>
        <a:defRPr sz="1200">
          <a:solidFill>
            <a:srgbClr val="000000"/>
          </a:solidFill>
          <a:latin typeface="Arial"/>
          <a:cs typeface="Arial"/>
        </a:defRPr>
      </a:lvl5pPr>
      <a:lvl6pPr marL="20542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6pPr>
      <a:lvl7pPr marL="25114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7pPr>
      <a:lvl8pPr marL="29686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8pPr>
      <a:lvl9pPr marL="34258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088" y="49213"/>
            <a:ext cx="8953500"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243013"/>
            <a:ext cx="8305800"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0" y="6315075"/>
            <a:ext cx="9144000" cy="0"/>
          </a:xfrm>
          <a:prstGeom prst="line">
            <a:avLst/>
          </a:prstGeom>
          <a:noFill/>
          <a:ln w="38100">
            <a:solidFill>
              <a:schemeClr val="accent1">
                <a:lumMod val="60000"/>
                <a:lumOff val="40000"/>
              </a:schemeClr>
            </a:solidFill>
            <a:round/>
            <a:headEnd/>
            <a:tailEnd/>
          </a:ln>
          <a:effectLst/>
        </p:spPr>
        <p:txBody>
          <a:bodyPr wrap="none" anchor="ctr"/>
          <a:lstStyle/>
          <a:p>
            <a:pPr>
              <a:defRPr/>
            </a:pPr>
            <a:endParaRPr lang="en-US" sz="900" dirty="0">
              <a:solidFill>
                <a:srgbClr val="000000"/>
              </a:solidFill>
              <a:latin typeface="Times" pitchFamily="18" charset="0"/>
            </a:endParaRPr>
          </a:p>
        </p:txBody>
      </p:sp>
      <p:sp>
        <p:nvSpPr>
          <p:cNvPr id="1052" name="Text Box 28"/>
          <p:cNvSpPr txBox="1">
            <a:spLocks noChangeArrowheads="1"/>
          </p:cNvSpPr>
          <p:nvPr/>
        </p:nvSpPr>
        <p:spPr bwMode="auto">
          <a:xfrm>
            <a:off x="4216400" y="6494463"/>
            <a:ext cx="355600" cy="228600"/>
          </a:xfrm>
          <a:prstGeom prst="rect">
            <a:avLst/>
          </a:prstGeom>
          <a:noFill/>
          <a:ln w="9525">
            <a:noFill/>
            <a:miter lim="800000"/>
            <a:headEnd/>
            <a:tailEnd/>
          </a:ln>
          <a:effectLst/>
        </p:spPr>
        <p:txBody>
          <a:bodyPr>
            <a:spAutoFit/>
          </a:bodyPr>
          <a:lstStyle/>
          <a:p>
            <a:pPr algn="ctr">
              <a:defRPr/>
            </a:pPr>
            <a:fld id="{566278A1-ADCF-49F6-9047-C054F7D8E816}" type="slidenum">
              <a:rPr lang="en-US" sz="900">
                <a:solidFill>
                  <a:srgbClr val="000000"/>
                </a:solidFill>
                <a:latin typeface="Serifa Std 45 Light" pitchFamily="18" charset="0"/>
              </a:rPr>
              <a:pPr algn="ctr">
                <a:defRPr/>
              </a:pPr>
              <a:t>‹#›</a:t>
            </a:fld>
            <a:endParaRPr lang="en-US" sz="900" dirty="0">
              <a:solidFill>
                <a:srgbClr val="000000"/>
              </a:solidFill>
              <a:latin typeface="Times" pitchFamily="18" charset="0"/>
            </a:endParaRPr>
          </a:p>
        </p:txBody>
      </p:sp>
      <p:sp>
        <p:nvSpPr>
          <p:cNvPr id="1062" name="Line 38"/>
          <p:cNvSpPr>
            <a:spLocks noChangeShapeType="1"/>
          </p:cNvSpPr>
          <p:nvPr/>
        </p:nvSpPr>
        <p:spPr bwMode="auto">
          <a:xfrm>
            <a:off x="0" y="809625"/>
            <a:ext cx="9144000" cy="0"/>
          </a:xfrm>
          <a:prstGeom prst="line">
            <a:avLst/>
          </a:prstGeom>
          <a:noFill/>
          <a:ln w="38100">
            <a:solidFill>
              <a:schemeClr val="accent1">
                <a:lumMod val="60000"/>
                <a:lumOff val="40000"/>
              </a:schemeClr>
            </a:solidFill>
            <a:round/>
            <a:headEnd/>
            <a:tailEnd/>
          </a:ln>
          <a:effectLst/>
        </p:spPr>
        <p:txBody>
          <a:bodyPr wrap="none" anchor="ctr"/>
          <a:lstStyle/>
          <a:p>
            <a:pPr>
              <a:defRPr/>
            </a:pPr>
            <a:endParaRPr lang="en-US" sz="900" dirty="0">
              <a:solidFill>
                <a:srgbClr val="000000"/>
              </a:solidFill>
              <a:latin typeface="Times" pitchFamily="18" charset="0"/>
            </a:endParaRPr>
          </a:p>
        </p:txBody>
      </p:sp>
      <p:pic>
        <p:nvPicPr>
          <p:cNvPr id="2" name="Picture 9" descr="cb_logo_inspiring_small_gray"/>
          <p:cNvPicPr>
            <a:picLocks noChangeAspect="1" noChangeArrowheads="1"/>
          </p:cNvPicPr>
          <p:nvPr/>
        </p:nvPicPr>
        <p:blipFill>
          <a:blip r:embed="rId14" cstate="print"/>
          <a:srcRect/>
          <a:stretch>
            <a:fillRect/>
          </a:stretch>
        </p:blipFill>
        <p:spPr bwMode="auto">
          <a:xfrm>
            <a:off x="193675" y="6343650"/>
            <a:ext cx="1758950" cy="504825"/>
          </a:xfrm>
          <a:prstGeom prst="rect">
            <a:avLst/>
          </a:prstGeom>
          <a:noFill/>
          <a:ln w="9525">
            <a:noFill/>
            <a:miter lim="800000"/>
            <a:headEnd/>
            <a:tailEnd/>
          </a:ln>
        </p:spPr>
      </p:pic>
    </p:spTree>
    <p:extLst>
      <p:ext uri="{BB962C8B-B14F-4D97-AF65-F5344CB8AC3E}">
        <p14:creationId xmlns:p14="http://schemas.microsoft.com/office/powerpoint/2010/main" val="77446293"/>
      </p:ext>
    </p:extLst>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Serifa Std 45 Light" pitchFamily="18" charset="0"/>
        </a:defRPr>
      </a:lvl2pPr>
      <a:lvl3pPr algn="l" rtl="0" eaLnBrk="0" fontAlgn="base" hangingPunct="0">
        <a:spcBef>
          <a:spcPct val="0"/>
        </a:spcBef>
        <a:spcAft>
          <a:spcPct val="0"/>
        </a:spcAft>
        <a:defRPr sz="2400" b="1">
          <a:solidFill>
            <a:srgbClr val="000000"/>
          </a:solidFill>
          <a:latin typeface="Serifa Std 45 Light" pitchFamily="18" charset="0"/>
        </a:defRPr>
      </a:lvl3pPr>
      <a:lvl4pPr algn="l" rtl="0" eaLnBrk="0" fontAlgn="base" hangingPunct="0">
        <a:spcBef>
          <a:spcPct val="0"/>
        </a:spcBef>
        <a:spcAft>
          <a:spcPct val="0"/>
        </a:spcAft>
        <a:defRPr sz="2400" b="1">
          <a:solidFill>
            <a:srgbClr val="000000"/>
          </a:solidFill>
          <a:latin typeface="Serifa Std 45 Light" pitchFamily="18" charset="0"/>
        </a:defRPr>
      </a:lvl4pPr>
      <a:lvl5pPr algn="l" rtl="0" eaLnBrk="0" fontAlgn="base" hangingPunct="0">
        <a:spcBef>
          <a:spcPct val="0"/>
        </a:spcBef>
        <a:spcAft>
          <a:spcPct val="0"/>
        </a:spcAft>
        <a:defRPr sz="2400" b="1">
          <a:solidFill>
            <a:srgbClr val="000000"/>
          </a:solidFill>
          <a:latin typeface="Serifa Std 45 Light" pitchFamily="18" charset="0"/>
        </a:defRPr>
      </a:lvl5pPr>
      <a:lvl6pPr marL="457200" algn="l" rtl="0" fontAlgn="base">
        <a:spcBef>
          <a:spcPct val="0"/>
        </a:spcBef>
        <a:spcAft>
          <a:spcPct val="0"/>
        </a:spcAft>
        <a:defRPr sz="2400" b="1">
          <a:solidFill>
            <a:srgbClr val="000000"/>
          </a:solidFill>
          <a:latin typeface="Serifa Std 45 Light" pitchFamily="18" charset="0"/>
        </a:defRPr>
      </a:lvl6pPr>
      <a:lvl7pPr marL="914400" algn="l" rtl="0" fontAlgn="base">
        <a:spcBef>
          <a:spcPct val="0"/>
        </a:spcBef>
        <a:spcAft>
          <a:spcPct val="0"/>
        </a:spcAft>
        <a:defRPr sz="2400" b="1">
          <a:solidFill>
            <a:srgbClr val="000000"/>
          </a:solidFill>
          <a:latin typeface="Serifa Std 45 Light" pitchFamily="18" charset="0"/>
        </a:defRPr>
      </a:lvl7pPr>
      <a:lvl8pPr marL="1371600" algn="l" rtl="0" fontAlgn="base">
        <a:spcBef>
          <a:spcPct val="0"/>
        </a:spcBef>
        <a:spcAft>
          <a:spcPct val="0"/>
        </a:spcAft>
        <a:defRPr sz="2400" b="1">
          <a:solidFill>
            <a:srgbClr val="000000"/>
          </a:solidFill>
          <a:latin typeface="Serifa Std 45 Light" pitchFamily="18" charset="0"/>
        </a:defRPr>
      </a:lvl8pPr>
      <a:lvl9pPr marL="1828800" algn="l" rtl="0" fontAlgn="base">
        <a:spcBef>
          <a:spcPct val="0"/>
        </a:spcBef>
        <a:spcAft>
          <a:spcPct val="0"/>
        </a:spcAft>
        <a:defRPr sz="2400" b="1">
          <a:solidFill>
            <a:srgbClr val="000000"/>
          </a:solidFill>
          <a:latin typeface="Serifa Std 45 Light" pitchFamily="18" charset="0"/>
        </a:defRPr>
      </a:lvl9pPr>
    </p:titleStyle>
    <p:bodyStyle>
      <a:lvl1pPr marL="228600" indent="-228600" algn="l" rtl="0" eaLnBrk="0" fontAlgn="base" hangingPunct="0">
        <a:spcBef>
          <a:spcPct val="50000"/>
        </a:spcBef>
        <a:spcAft>
          <a:spcPct val="0"/>
        </a:spcAft>
        <a:buClr>
          <a:srgbClr val="000099"/>
        </a:buClr>
        <a:buFont typeface="Wingdings 3" pitchFamily="18" charset="2"/>
        <a:buChar char="}"/>
        <a:defRPr sz="2000">
          <a:solidFill>
            <a:srgbClr val="000000"/>
          </a:solidFill>
          <a:latin typeface="+mn-lt"/>
          <a:ea typeface="+mn-ea"/>
          <a:cs typeface="+mn-cs"/>
        </a:defRPr>
      </a:lvl1pPr>
      <a:lvl2pPr marL="568325" indent="-225425" algn="l" rtl="0" eaLnBrk="0" fontAlgn="base" hangingPunct="0">
        <a:spcBef>
          <a:spcPct val="50000"/>
        </a:spcBef>
        <a:spcAft>
          <a:spcPct val="0"/>
        </a:spcAft>
        <a:buClr>
          <a:srgbClr val="000099"/>
        </a:buClr>
        <a:buFont typeface="Wingdings 3" pitchFamily="18" charset="2"/>
        <a:buChar char="î"/>
        <a:defRPr>
          <a:solidFill>
            <a:srgbClr val="000000"/>
          </a:solidFill>
          <a:latin typeface="+mn-lt"/>
        </a:defRPr>
      </a:lvl2pPr>
      <a:lvl3pPr marL="911225" indent="-228600" algn="l" rtl="0" eaLnBrk="0" fontAlgn="base" hangingPunct="0">
        <a:spcBef>
          <a:spcPct val="50000"/>
        </a:spcBef>
        <a:spcAft>
          <a:spcPct val="0"/>
        </a:spcAft>
        <a:buClr>
          <a:srgbClr val="000099"/>
        </a:buClr>
        <a:buFont typeface="Times"/>
        <a:buChar char="–"/>
        <a:defRPr sz="1600">
          <a:solidFill>
            <a:srgbClr val="000000"/>
          </a:solidFill>
          <a:latin typeface="+mn-lt"/>
        </a:defRPr>
      </a:lvl3pPr>
      <a:lvl4pPr marL="1254125" indent="-228600" algn="l" rtl="0" eaLnBrk="0" fontAlgn="base" hangingPunct="0">
        <a:spcBef>
          <a:spcPct val="50000"/>
        </a:spcBef>
        <a:spcAft>
          <a:spcPct val="0"/>
        </a:spcAft>
        <a:buClr>
          <a:srgbClr val="000099"/>
        </a:buClr>
        <a:buFont typeface="Times"/>
        <a:buChar char="•"/>
        <a:defRPr sz="1400">
          <a:solidFill>
            <a:srgbClr val="000000"/>
          </a:solidFill>
          <a:latin typeface="+mn-lt"/>
        </a:defRPr>
      </a:lvl4pPr>
      <a:lvl5pPr marL="1597025" indent="-228600" algn="l" rtl="0" eaLnBrk="0" fontAlgn="base" hangingPunct="0">
        <a:spcBef>
          <a:spcPct val="50000"/>
        </a:spcBef>
        <a:spcAft>
          <a:spcPct val="0"/>
        </a:spcAft>
        <a:buClr>
          <a:srgbClr val="000099"/>
        </a:buClr>
        <a:buSzPct val="120000"/>
        <a:buFont typeface="Times"/>
        <a:buChar char="◦"/>
        <a:defRPr sz="1200">
          <a:solidFill>
            <a:srgbClr val="000000"/>
          </a:solidFill>
          <a:latin typeface="+mn-lt"/>
        </a:defRPr>
      </a:lvl5pPr>
      <a:lvl6pPr marL="20542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6pPr>
      <a:lvl7pPr marL="25114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7pPr>
      <a:lvl8pPr marL="29686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8pPr>
      <a:lvl9pPr marL="34258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00138" y="652463"/>
            <a:ext cx="7467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00138" y="2065338"/>
            <a:ext cx="7586662" cy="4060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6200" y="6415088"/>
            <a:ext cx="58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Trebuchet MS" pitchFamily="34" charset="0"/>
              </a:defRPr>
            </a:lvl1pPr>
          </a:lstStyle>
          <a:p>
            <a:pPr eaLnBrk="0" hangingPunct="0"/>
            <a:fld id="{AC425AC2-8585-438E-8A07-443F2625825F}" type="slidenum">
              <a:rPr lang="en-US"/>
              <a:pPr eaLnBrk="0" hangingPunct="0"/>
              <a:t>‹#›</a:t>
            </a:fld>
            <a:endParaRPr lang="en-US" dirty="0"/>
          </a:p>
        </p:txBody>
      </p:sp>
    </p:spTree>
    <p:extLst>
      <p:ext uri="{BB962C8B-B14F-4D97-AF65-F5344CB8AC3E}">
        <p14:creationId xmlns:p14="http://schemas.microsoft.com/office/powerpoint/2010/main" val="55210426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iming>
    <p:tnLst>
      <p:par>
        <p:cTn id="1" dur="indefinite" restart="never" nodeType="tmRoot"/>
      </p:par>
    </p:tnLst>
  </p:timing>
  <p:txStyles>
    <p:titleStyle>
      <a:lvl1pPr algn="l" defTabSz="457200" rtl="0" eaLnBrk="1" fontAlgn="base" hangingPunct="1">
        <a:spcBef>
          <a:spcPct val="0"/>
        </a:spcBef>
        <a:spcAft>
          <a:spcPct val="0"/>
        </a:spcAft>
        <a:defRPr sz="3000" b="1" kern="1200">
          <a:solidFill>
            <a:schemeClr val="tx1"/>
          </a:solidFill>
          <a:latin typeface="Trebuchet MS"/>
          <a:ea typeface="ＭＳ Ｐゴシック" charset="0"/>
          <a:cs typeface="Trebuchet MS"/>
        </a:defRPr>
      </a:lvl1pPr>
      <a:lvl2pPr algn="l" defTabSz="457200" rtl="0" eaLnBrk="1" fontAlgn="base" hangingPunct="1">
        <a:spcBef>
          <a:spcPct val="0"/>
        </a:spcBef>
        <a:spcAft>
          <a:spcPct val="0"/>
        </a:spcAft>
        <a:defRPr sz="3000" b="1">
          <a:solidFill>
            <a:schemeClr val="tx1"/>
          </a:solidFill>
          <a:latin typeface="Trebuchet MS" pitchFamily="34" charset="0"/>
          <a:ea typeface="ＭＳ Ｐゴシック" charset="0"/>
          <a:cs typeface="Trebuchet MS" pitchFamily="34" charset="0"/>
        </a:defRPr>
      </a:lvl2pPr>
      <a:lvl3pPr algn="l" defTabSz="457200" rtl="0" eaLnBrk="1" fontAlgn="base" hangingPunct="1">
        <a:spcBef>
          <a:spcPct val="0"/>
        </a:spcBef>
        <a:spcAft>
          <a:spcPct val="0"/>
        </a:spcAft>
        <a:defRPr sz="3000" b="1">
          <a:solidFill>
            <a:schemeClr val="tx1"/>
          </a:solidFill>
          <a:latin typeface="Trebuchet MS" pitchFamily="34" charset="0"/>
          <a:ea typeface="ＭＳ Ｐゴシック" charset="0"/>
          <a:cs typeface="Trebuchet MS" pitchFamily="34" charset="0"/>
        </a:defRPr>
      </a:lvl3pPr>
      <a:lvl4pPr algn="l" defTabSz="457200" rtl="0" eaLnBrk="1" fontAlgn="base" hangingPunct="1">
        <a:spcBef>
          <a:spcPct val="0"/>
        </a:spcBef>
        <a:spcAft>
          <a:spcPct val="0"/>
        </a:spcAft>
        <a:defRPr sz="3000" b="1">
          <a:solidFill>
            <a:schemeClr val="tx1"/>
          </a:solidFill>
          <a:latin typeface="Trebuchet MS" pitchFamily="34" charset="0"/>
          <a:ea typeface="ＭＳ Ｐゴシック" charset="0"/>
          <a:cs typeface="Trebuchet MS" pitchFamily="34" charset="0"/>
        </a:defRPr>
      </a:lvl4pPr>
      <a:lvl5pPr algn="l" defTabSz="457200" rtl="0" eaLnBrk="1" fontAlgn="base" hangingPunct="1">
        <a:spcBef>
          <a:spcPct val="0"/>
        </a:spcBef>
        <a:spcAft>
          <a:spcPct val="0"/>
        </a:spcAft>
        <a:defRPr sz="3000" b="1">
          <a:solidFill>
            <a:schemeClr val="tx1"/>
          </a:solidFill>
          <a:latin typeface="Trebuchet MS" pitchFamily="34" charset="0"/>
          <a:ea typeface="ＭＳ Ｐゴシック" charset="0"/>
          <a:cs typeface="Trebuchet MS" pitchFamily="34" charset="0"/>
        </a:defRPr>
      </a:lvl5pPr>
      <a:lvl6pPr marL="457200" algn="l" defTabSz="457200" rtl="0" eaLnBrk="1" fontAlgn="base" hangingPunct="1">
        <a:spcBef>
          <a:spcPct val="0"/>
        </a:spcBef>
        <a:spcAft>
          <a:spcPct val="0"/>
        </a:spcAft>
        <a:defRPr sz="3000" b="1">
          <a:solidFill>
            <a:schemeClr val="tx1"/>
          </a:solidFill>
          <a:latin typeface="Trebuchet MS" pitchFamily="34" charset="0"/>
          <a:ea typeface="Trebuchet MS" pitchFamily="34" charset="0"/>
          <a:cs typeface="Trebuchet MS" pitchFamily="34" charset="0"/>
        </a:defRPr>
      </a:lvl6pPr>
      <a:lvl7pPr marL="914400" algn="l" defTabSz="457200" rtl="0" eaLnBrk="1" fontAlgn="base" hangingPunct="1">
        <a:spcBef>
          <a:spcPct val="0"/>
        </a:spcBef>
        <a:spcAft>
          <a:spcPct val="0"/>
        </a:spcAft>
        <a:defRPr sz="3000" b="1">
          <a:solidFill>
            <a:schemeClr val="tx1"/>
          </a:solidFill>
          <a:latin typeface="Trebuchet MS" pitchFamily="34" charset="0"/>
          <a:ea typeface="Trebuchet MS" pitchFamily="34" charset="0"/>
          <a:cs typeface="Trebuchet MS" pitchFamily="34" charset="0"/>
        </a:defRPr>
      </a:lvl7pPr>
      <a:lvl8pPr marL="1371600" algn="l" defTabSz="457200" rtl="0" eaLnBrk="1" fontAlgn="base" hangingPunct="1">
        <a:spcBef>
          <a:spcPct val="0"/>
        </a:spcBef>
        <a:spcAft>
          <a:spcPct val="0"/>
        </a:spcAft>
        <a:defRPr sz="3000" b="1">
          <a:solidFill>
            <a:schemeClr val="tx1"/>
          </a:solidFill>
          <a:latin typeface="Trebuchet MS" pitchFamily="34" charset="0"/>
          <a:ea typeface="Trebuchet MS" pitchFamily="34" charset="0"/>
          <a:cs typeface="Trebuchet MS" pitchFamily="34" charset="0"/>
        </a:defRPr>
      </a:lvl8pPr>
      <a:lvl9pPr marL="1828800" algn="l" defTabSz="457200" rtl="0" eaLnBrk="1" fontAlgn="base" hangingPunct="1">
        <a:spcBef>
          <a:spcPct val="0"/>
        </a:spcBef>
        <a:spcAft>
          <a:spcPct val="0"/>
        </a:spcAft>
        <a:defRPr sz="3000" b="1">
          <a:solidFill>
            <a:schemeClr val="tx1"/>
          </a:solidFill>
          <a:latin typeface="Trebuchet MS" pitchFamily="34" charset="0"/>
          <a:ea typeface="Trebuchet MS" pitchFamily="34" charset="0"/>
          <a:cs typeface="Trebuchet MS" pitchFamily="34" charset="0"/>
        </a:defRPr>
      </a:lvl9pPr>
    </p:titleStyle>
    <p:bodyStyle>
      <a:lvl1pPr marL="228600" indent="-228600" algn="l" defTabSz="457200" rtl="0" eaLnBrk="1" fontAlgn="base" hangingPunct="1">
        <a:spcBef>
          <a:spcPts val="1000"/>
        </a:spcBef>
        <a:spcAft>
          <a:spcPct val="0"/>
        </a:spcAft>
        <a:buClr>
          <a:srgbClr val="AB0635"/>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1" fontAlgn="base" hangingPunct="1">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1" fontAlgn="base" hangingPunct="1">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1" fontAlgn="base" hangingPunct="1">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1" fontAlgn="base" hangingPunct="1">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65" y="651937"/>
            <a:ext cx="7467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0664" y="2065867"/>
            <a:ext cx="7586135" cy="4060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6200" y="6415619"/>
            <a:ext cx="584200" cy="365125"/>
          </a:xfrm>
          <a:prstGeom prst="rect">
            <a:avLst/>
          </a:prstGeom>
        </p:spPr>
        <p:txBody>
          <a:bodyPr vert="horz" lIns="91440" tIns="45720" rIns="91440" bIns="45720" rtlCol="0" anchor="ctr"/>
          <a:lstStyle>
            <a:lvl1pPr algn="l">
              <a:defRPr sz="1000" b="0" i="0">
                <a:solidFill>
                  <a:schemeClr val="tx1">
                    <a:tint val="75000"/>
                  </a:schemeClr>
                </a:solidFill>
                <a:latin typeface="Trebuchet MS"/>
                <a:cs typeface="Trebuchet MS"/>
              </a:defRPr>
            </a:lvl1pPr>
          </a:lstStyle>
          <a:p>
            <a:pPr defTabSz="457200"/>
            <a:fld id="{58BE35E3-382A-7A40-B2C0-D0BA156F298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6829800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Lst>
  <p:transition/>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3000" b="1" i="0" kern="1200">
          <a:solidFill>
            <a:schemeClr val="tx1"/>
          </a:solidFill>
          <a:latin typeface="Trebuchet MS"/>
          <a:ea typeface="+mj-ea"/>
          <a:cs typeface="Trebuchet MS"/>
        </a:defRPr>
      </a:lvl1pPr>
    </p:titleStyle>
    <p:bodyStyle>
      <a:lvl1pPr marL="228600" indent="-228600" algn="l" defTabSz="457200" rtl="0" eaLnBrk="1" latinLnBrk="0" hangingPunct="1">
        <a:spcBef>
          <a:spcPts val="1000"/>
        </a:spcBef>
        <a:buClr>
          <a:srgbClr val="AB0635"/>
        </a:buClr>
        <a:buFont typeface="Wingdings" charset="2"/>
        <a:buChar char="§"/>
        <a:defRPr sz="2400" b="0" i="0" kern="1200">
          <a:solidFill>
            <a:schemeClr val="tx1"/>
          </a:solidFill>
          <a:latin typeface="Trebuchet MS"/>
          <a:ea typeface="+mn-ea"/>
          <a:cs typeface="Trebuchet MS"/>
        </a:defRPr>
      </a:lvl1pPr>
      <a:lvl2pPr marL="515938" indent="-287338" algn="l" defTabSz="457200" rtl="0" eaLnBrk="1" latinLnBrk="0" hangingPunct="1">
        <a:spcBef>
          <a:spcPct val="20000"/>
        </a:spcBef>
        <a:buFont typeface="Arial"/>
        <a:buChar char="–"/>
        <a:defRPr sz="2000" b="0" i="0" kern="1200">
          <a:solidFill>
            <a:schemeClr val="tx1"/>
          </a:solidFill>
          <a:latin typeface="Trebuchet MS"/>
          <a:ea typeface="+mn-ea"/>
          <a:cs typeface="Trebuchet MS"/>
        </a:defRPr>
      </a:lvl2pPr>
      <a:lvl3pPr marL="744538"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3pPr>
      <a:lvl4pPr marL="973138"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4pPr>
      <a:lvl5pPr marL="1201738"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pic>
        <p:nvPicPr>
          <p:cNvPr id="2" name="Picture 1" descr="AP-Exxon-MainHeader.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1026" name="Rectangle 2"/>
          <p:cNvSpPr>
            <a:spLocks noGrp="1" noChangeArrowheads="1"/>
          </p:cNvSpPr>
          <p:nvPr>
            <p:ph type="title"/>
          </p:nvPr>
        </p:nvSpPr>
        <p:spPr bwMode="auto">
          <a:xfrm>
            <a:off x="454949" y="769484"/>
            <a:ext cx="8397600"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45470" y="1828800"/>
            <a:ext cx="8407077" cy="3231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2" name="Text Box 28"/>
          <p:cNvSpPr txBox="1">
            <a:spLocks noChangeArrowheads="1"/>
          </p:cNvSpPr>
          <p:nvPr/>
        </p:nvSpPr>
        <p:spPr bwMode="auto">
          <a:xfrm>
            <a:off x="150294" y="6494463"/>
            <a:ext cx="355600" cy="228600"/>
          </a:xfrm>
          <a:prstGeom prst="rect">
            <a:avLst/>
          </a:prstGeom>
          <a:noFill/>
          <a:ln w="9525">
            <a:noFill/>
            <a:miter lim="800000"/>
            <a:headEnd/>
            <a:tailEnd/>
          </a:ln>
          <a:effectLst/>
        </p:spPr>
        <p:txBody>
          <a:bodyPr>
            <a:spAutoFit/>
          </a:bodyPr>
          <a:lstStyle/>
          <a:p>
            <a:pPr>
              <a:defRPr/>
            </a:pPr>
            <a:fld id="{566278A1-ADCF-49F6-9047-C054F7D8E816}" type="slidenum">
              <a:rPr lang="en-US" sz="900">
                <a:solidFill>
                  <a:srgbClr val="808080">
                    <a:lumMod val="75000"/>
                  </a:srgbClr>
                </a:solidFill>
                <a:latin typeface="Arial"/>
                <a:cs typeface="Arial"/>
                <a:sym typeface="Wingdings" pitchFamily="2" charset="2"/>
              </a:rPr>
              <a:pPr>
                <a:defRPr/>
              </a:pPr>
              <a:t>‹#›</a:t>
            </a:fld>
            <a:endParaRPr lang="en-US" sz="900" dirty="0">
              <a:solidFill>
                <a:srgbClr val="808080">
                  <a:lumMod val="75000"/>
                </a:srgbClr>
              </a:solidFill>
              <a:latin typeface="Arial"/>
              <a:cs typeface="Arial"/>
              <a:sym typeface="Wingdings" pitchFamily="2" charset="2"/>
            </a:endParaRPr>
          </a:p>
        </p:txBody>
      </p:sp>
      <p:pic>
        <p:nvPicPr>
          <p:cNvPr id="8" name="Picture 7" descr="CollegeBoard-NoTag.png"/>
          <p:cNvPicPr>
            <a:picLocks noChangeAspect="1"/>
          </p:cNvPicPr>
          <p:nvPr userDrawn="1"/>
        </p:nvPicPr>
        <p:blipFill>
          <a:blip r:embed="rId16" cstate="print"/>
          <a:stretch>
            <a:fillRect/>
          </a:stretch>
        </p:blipFill>
        <p:spPr>
          <a:xfrm>
            <a:off x="7506657" y="6276382"/>
            <a:ext cx="1444627" cy="435387"/>
          </a:xfrm>
          <a:prstGeom prst="rect">
            <a:avLst/>
          </a:prstGeom>
        </p:spPr>
      </p:pic>
    </p:spTree>
    <p:extLst>
      <p:ext uri="{BB962C8B-B14F-4D97-AF65-F5344CB8AC3E}">
        <p14:creationId xmlns:p14="http://schemas.microsoft.com/office/powerpoint/2010/main" val="842187027"/>
      </p:ext>
    </p:extLst>
  </p:cSld>
  <p:clrMap bg1="dk2" tx1="lt1" bg2="dk1"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000000"/>
          </a:solidFill>
          <a:latin typeface="Arial"/>
          <a:ea typeface="+mj-ea"/>
          <a:cs typeface="Arial"/>
        </a:defRPr>
      </a:lvl1pPr>
      <a:lvl2pPr algn="l" rtl="0" eaLnBrk="0" fontAlgn="base" hangingPunct="0">
        <a:spcBef>
          <a:spcPct val="0"/>
        </a:spcBef>
        <a:spcAft>
          <a:spcPct val="0"/>
        </a:spcAft>
        <a:defRPr sz="2400" b="1">
          <a:solidFill>
            <a:srgbClr val="000000"/>
          </a:solidFill>
          <a:latin typeface="Serifa Std 45 Light" pitchFamily="18" charset="0"/>
        </a:defRPr>
      </a:lvl2pPr>
      <a:lvl3pPr algn="l" rtl="0" eaLnBrk="0" fontAlgn="base" hangingPunct="0">
        <a:spcBef>
          <a:spcPct val="0"/>
        </a:spcBef>
        <a:spcAft>
          <a:spcPct val="0"/>
        </a:spcAft>
        <a:defRPr sz="2400" b="1">
          <a:solidFill>
            <a:srgbClr val="000000"/>
          </a:solidFill>
          <a:latin typeface="Serifa Std 45 Light" pitchFamily="18" charset="0"/>
        </a:defRPr>
      </a:lvl3pPr>
      <a:lvl4pPr algn="l" rtl="0" eaLnBrk="0" fontAlgn="base" hangingPunct="0">
        <a:spcBef>
          <a:spcPct val="0"/>
        </a:spcBef>
        <a:spcAft>
          <a:spcPct val="0"/>
        </a:spcAft>
        <a:defRPr sz="2400" b="1">
          <a:solidFill>
            <a:srgbClr val="000000"/>
          </a:solidFill>
          <a:latin typeface="Serifa Std 45 Light" pitchFamily="18" charset="0"/>
        </a:defRPr>
      </a:lvl4pPr>
      <a:lvl5pPr algn="l" rtl="0" eaLnBrk="0" fontAlgn="base" hangingPunct="0">
        <a:spcBef>
          <a:spcPct val="0"/>
        </a:spcBef>
        <a:spcAft>
          <a:spcPct val="0"/>
        </a:spcAft>
        <a:defRPr sz="2400" b="1">
          <a:solidFill>
            <a:srgbClr val="000000"/>
          </a:solidFill>
          <a:latin typeface="Serifa Std 45 Light" pitchFamily="18" charset="0"/>
        </a:defRPr>
      </a:lvl5pPr>
      <a:lvl6pPr marL="457200" algn="l" rtl="0" fontAlgn="base">
        <a:spcBef>
          <a:spcPct val="0"/>
        </a:spcBef>
        <a:spcAft>
          <a:spcPct val="0"/>
        </a:spcAft>
        <a:defRPr sz="2400" b="1">
          <a:solidFill>
            <a:srgbClr val="000000"/>
          </a:solidFill>
          <a:latin typeface="Serifa Std 45 Light" pitchFamily="18" charset="0"/>
        </a:defRPr>
      </a:lvl6pPr>
      <a:lvl7pPr marL="914400" algn="l" rtl="0" fontAlgn="base">
        <a:spcBef>
          <a:spcPct val="0"/>
        </a:spcBef>
        <a:spcAft>
          <a:spcPct val="0"/>
        </a:spcAft>
        <a:defRPr sz="2400" b="1">
          <a:solidFill>
            <a:srgbClr val="000000"/>
          </a:solidFill>
          <a:latin typeface="Serifa Std 45 Light" pitchFamily="18" charset="0"/>
        </a:defRPr>
      </a:lvl7pPr>
      <a:lvl8pPr marL="1371600" algn="l" rtl="0" fontAlgn="base">
        <a:spcBef>
          <a:spcPct val="0"/>
        </a:spcBef>
        <a:spcAft>
          <a:spcPct val="0"/>
        </a:spcAft>
        <a:defRPr sz="2400" b="1">
          <a:solidFill>
            <a:srgbClr val="000000"/>
          </a:solidFill>
          <a:latin typeface="Serifa Std 45 Light" pitchFamily="18" charset="0"/>
        </a:defRPr>
      </a:lvl8pPr>
      <a:lvl9pPr marL="1828800" algn="l" rtl="0" fontAlgn="base">
        <a:spcBef>
          <a:spcPct val="0"/>
        </a:spcBef>
        <a:spcAft>
          <a:spcPct val="0"/>
        </a:spcAft>
        <a:defRPr sz="2400" b="1">
          <a:solidFill>
            <a:srgbClr val="000000"/>
          </a:solidFill>
          <a:latin typeface="Serifa Std 45 Light" pitchFamily="18" charset="0"/>
        </a:defRPr>
      </a:lvl9pPr>
    </p:titleStyle>
    <p:bodyStyle>
      <a:lvl1pPr marL="228600" indent="-228600" algn="l" rtl="0" eaLnBrk="0" fontAlgn="base" hangingPunct="0">
        <a:spcBef>
          <a:spcPct val="50000"/>
        </a:spcBef>
        <a:spcAft>
          <a:spcPct val="0"/>
        </a:spcAft>
        <a:buClr>
          <a:srgbClr val="AB0534"/>
        </a:buClr>
        <a:buFont typeface="Wingdings" charset="2"/>
        <a:buChar char="§"/>
        <a:defRPr sz="2000">
          <a:solidFill>
            <a:srgbClr val="000000"/>
          </a:solidFill>
          <a:latin typeface="Arial"/>
          <a:ea typeface="+mn-ea"/>
          <a:cs typeface="Arial"/>
        </a:defRPr>
      </a:lvl1pPr>
      <a:lvl2pPr marL="568325" indent="-225425" algn="l" rtl="0" eaLnBrk="0" fontAlgn="base" hangingPunct="0">
        <a:spcBef>
          <a:spcPct val="50000"/>
        </a:spcBef>
        <a:spcAft>
          <a:spcPct val="0"/>
        </a:spcAft>
        <a:buClr>
          <a:srgbClr val="696A6C"/>
        </a:buClr>
        <a:buFont typeface="Arial"/>
        <a:buChar char="•"/>
        <a:defRPr>
          <a:solidFill>
            <a:srgbClr val="000000"/>
          </a:solidFill>
          <a:latin typeface="Arial"/>
          <a:cs typeface="Arial"/>
        </a:defRPr>
      </a:lvl2pPr>
      <a:lvl3pPr marL="911225" indent="-228600" algn="l" rtl="0" eaLnBrk="0" fontAlgn="base" hangingPunct="0">
        <a:spcBef>
          <a:spcPct val="50000"/>
        </a:spcBef>
        <a:spcAft>
          <a:spcPct val="0"/>
        </a:spcAft>
        <a:buClr>
          <a:schemeClr val="bg2"/>
        </a:buClr>
        <a:buFont typeface="Times"/>
        <a:buChar char="–"/>
        <a:defRPr sz="1600">
          <a:solidFill>
            <a:srgbClr val="000000"/>
          </a:solidFill>
          <a:latin typeface="Arial"/>
          <a:cs typeface="Arial"/>
        </a:defRPr>
      </a:lvl3pPr>
      <a:lvl4pPr marL="1254125" indent="-228600" algn="l" rtl="0" eaLnBrk="0" fontAlgn="base" hangingPunct="0">
        <a:spcBef>
          <a:spcPct val="50000"/>
        </a:spcBef>
        <a:spcAft>
          <a:spcPct val="0"/>
        </a:spcAft>
        <a:buClr>
          <a:srgbClr val="000099"/>
        </a:buClr>
        <a:buFont typeface="Times"/>
        <a:buChar char="•"/>
        <a:defRPr sz="1400">
          <a:solidFill>
            <a:srgbClr val="000000"/>
          </a:solidFill>
          <a:latin typeface="Arial"/>
          <a:cs typeface="Arial"/>
        </a:defRPr>
      </a:lvl4pPr>
      <a:lvl5pPr marL="1597025" indent="-228600" algn="l" rtl="0" eaLnBrk="0" fontAlgn="base" hangingPunct="0">
        <a:spcBef>
          <a:spcPct val="50000"/>
        </a:spcBef>
        <a:spcAft>
          <a:spcPct val="0"/>
        </a:spcAft>
        <a:buClr>
          <a:srgbClr val="000099"/>
        </a:buClr>
        <a:buSzPct val="120000"/>
        <a:buFont typeface="Times"/>
        <a:buChar char="◦"/>
        <a:defRPr sz="1200">
          <a:solidFill>
            <a:srgbClr val="000000"/>
          </a:solidFill>
          <a:latin typeface="Arial"/>
          <a:cs typeface="Arial"/>
        </a:defRPr>
      </a:lvl5pPr>
      <a:lvl6pPr marL="20542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6pPr>
      <a:lvl7pPr marL="25114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7pPr>
      <a:lvl8pPr marL="29686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8pPr>
      <a:lvl9pPr marL="34258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11" descr="cb_logo_small_c.png"/>
          <p:cNvPicPr>
            <a:picLocks noChangeAspect="1"/>
          </p:cNvPicPr>
          <p:nvPr/>
        </p:nvPicPr>
        <p:blipFill>
          <a:blip r:embed="rId18" cstate="print"/>
          <a:srcRect/>
          <a:stretch>
            <a:fillRect/>
          </a:stretch>
        </p:blipFill>
        <p:spPr bwMode="auto">
          <a:xfrm>
            <a:off x="7910513" y="6454775"/>
            <a:ext cx="1019175" cy="285750"/>
          </a:xfrm>
          <a:prstGeom prst="rect">
            <a:avLst/>
          </a:prstGeom>
          <a:noFill/>
          <a:ln w="9525">
            <a:noFill/>
            <a:miter lim="800000"/>
            <a:headEnd/>
            <a:tailEnd/>
          </a:ln>
        </p:spPr>
      </p:pic>
      <p:sp>
        <p:nvSpPr>
          <p:cNvPr id="7" name="Rectangle 6"/>
          <p:cNvSpPr/>
          <p:nvPr/>
        </p:nvSpPr>
        <p:spPr>
          <a:xfrm>
            <a:off x="0" y="0"/>
            <a:ext cx="9144000" cy="90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340" name="Title Placeholder 1"/>
          <p:cNvSpPr>
            <a:spLocks noGrp="1"/>
          </p:cNvSpPr>
          <p:nvPr>
            <p:ph type="title"/>
          </p:nvPr>
        </p:nvSpPr>
        <p:spPr bwMode="auto">
          <a:xfrm>
            <a:off x="228600" y="254000"/>
            <a:ext cx="8059738" cy="639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1" name="Text Placeholder 2"/>
          <p:cNvSpPr>
            <a:spLocks noGrp="1"/>
          </p:cNvSpPr>
          <p:nvPr>
            <p:ph type="body" idx="1"/>
          </p:nvPr>
        </p:nvSpPr>
        <p:spPr bwMode="auto">
          <a:xfrm>
            <a:off x="457200" y="14446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12"/>
          <p:cNvSpPr>
            <a:spLocks noGrp="1"/>
          </p:cNvSpPr>
          <p:nvPr>
            <p:ph type="sldNum" sz="quarter" idx="4"/>
          </p:nvPr>
        </p:nvSpPr>
        <p:spPr>
          <a:xfrm>
            <a:off x="4335463" y="6462713"/>
            <a:ext cx="473075" cy="241300"/>
          </a:xfrm>
          <a:prstGeom prst="rect">
            <a:avLst/>
          </a:prstGeom>
        </p:spPr>
        <p:txBody>
          <a:bodyPr lIns="0" tIns="0" rIns="0" bIns="0" anchor="b"/>
          <a:lstStyle>
            <a:lvl1pPr marL="0" algn="ctr" defTabSz="914400" rtl="0" eaLnBrk="1" fontAlgn="auto" latinLnBrk="0" hangingPunct="1">
              <a:spcBef>
                <a:spcPts val="0"/>
              </a:spcBef>
              <a:spcAft>
                <a:spcPts val="0"/>
              </a:spcAft>
              <a:defRPr lang="en-US" sz="1000" kern="1200">
                <a:solidFill>
                  <a:schemeClr val="accent1"/>
                </a:solidFill>
                <a:latin typeface="+mn-lt"/>
                <a:ea typeface="+mn-ea"/>
                <a:cs typeface="+mn-cs"/>
              </a:defRPr>
            </a:lvl1pPr>
          </a:lstStyle>
          <a:p>
            <a:pPr>
              <a:defRPr/>
            </a:pPr>
            <a:fld id="{54D2FDAF-5667-4175-BAC6-65E1CABFA7C4}" type="slidenum">
              <a:rPr>
                <a:solidFill>
                  <a:srgbClr val="005581"/>
                </a:solidFill>
              </a:rPr>
              <a:pPr>
                <a:defRPr/>
              </a:pPr>
              <a:t>‹#›</a:t>
            </a:fld>
            <a:endParaRPr dirty="0">
              <a:solidFill>
                <a:srgbClr val="005581"/>
              </a:solidFill>
            </a:endParaRPr>
          </a:p>
        </p:txBody>
      </p:sp>
      <p:pic>
        <p:nvPicPr>
          <p:cNvPr id="14343" name="Picture 13" descr="AP_logo_K-12_PMS302_360_OfficeRGB.png"/>
          <p:cNvPicPr>
            <a:picLocks noChangeAspect="1"/>
          </p:cNvPicPr>
          <p:nvPr/>
        </p:nvPicPr>
        <p:blipFill>
          <a:blip r:embed="rId19" cstate="print">
            <a:lum bright="100000" contrast="-100000"/>
          </a:blip>
          <a:srcRect/>
          <a:stretch>
            <a:fillRect/>
          </a:stretch>
        </p:blipFill>
        <p:spPr bwMode="auto">
          <a:xfrm>
            <a:off x="8293100" y="377825"/>
            <a:ext cx="636588" cy="385763"/>
          </a:xfrm>
          <a:prstGeom prst="rect">
            <a:avLst/>
          </a:prstGeom>
          <a:noFill/>
          <a:ln w="9525">
            <a:noFill/>
            <a:miter lim="800000"/>
            <a:headEnd/>
            <a:tailEnd/>
          </a:ln>
        </p:spPr>
      </p:pic>
      <p:cxnSp>
        <p:nvCxnSpPr>
          <p:cNvPr id="10" name="Straight Connector 9"/>
          <p:cNvCxnSpPr/>
          <p:nvPr/>
        </p:nvCxnSpPr>
        <p:spPr>
          <a:xfrm>
            <a:off x="-7938" y="906463"/>
            <a:ext cx="915352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82585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200" b="1" kern="1200">
          <a:solidFill>
            <a:schemeClr val="bg1"/>
          </a:solidFill>
          <a:latin typeface="+mj-lt"/>
          <a:ea typeface="+mj-ea"/>
          <a:cs typeface="+mj-cs"/>
        </a:defRPr>
      </a:lvl1pPr>
      <a:lvl2pPr algn="l" rtl="0" eaLnBrk="0" fontAlgn="base" hangingPunct="0">
        <a:lnSpc>
          <a:spcPct val="80000"/>
        </a:lnSpc>
        <a:spcBef>
          <a:spcPct val="0"/>
        </a:spcBef>
        <a:spcAft>
          <a:spcPct val="0"/>
        </a:spcAft>
        <a:defRPr sz="3200" b="1">
          <a:solidFill>
            <a:schemeClr val="bg1"/>
          </a:solidFill>
          <a:latin typeface="Calibri" pitchFamily="34" charset="0"/>
        </a:defRPr>
      </a:lvl2pPr>
      <a:lvl3pPr algn="l" rtl="0" eaLnBrk="0" fontAlgn="base" hangingPunct="0">
        <a:lnSpc>
          <a:spcPct val="80000"/>
        </a:lnSpc>
        <a:spcBef>
          <a:spcPct val="0"/>
        </a:spcBef>
        <a:spcAft>
          <a:spcPct val="0"/>
        </a:spcAft>
        <a:defRPr sz="3200" b="1">
          <a:solidFill>
            <a:schemeClr val="bg1"/>
          </a:solidFill>
          <a:latin typeface="Calibri" pitchFamily="34" charset="0"/>
        </a:defRPr>
      </a:lvl3pPr>
      <a:lvl4pPr algn="l" rtl="0" eaLnBrk="0" fontAlgn="base" hangingPunct="0">
        <a:lnSpc>
          <a:spcPct val="80000"/>
        </a:lnSpc>
        <a:spcBef>
          <a:spcPct val="0"/>
        </a:spcBef>
        <a:spcAft>
          <a:spcPct val="0"/>
        </a:spcAft>
        <a:defRPr sz="3200" b="1">
          <a:solidFill>
            <a:schemeClr val="bg1"/>
          </a:solidFill>
          <a:latin typeface="Calibri" pitchFamily="34" charset="0"/>
        </a:defRPr>
      </a:lvl4pPr>
      <a:lvl5pPr algn="l" rtl="0" eaLnBrk="0" fontAlgn="base" hangingPunct="0">
        <a:lnSpc>
          <a:spcPct val="80000"/>
        </a:lnSpc>
        <a:spcBef>
          <a:spcPct val="0"/>
        </a:spcBef>
        <a:spcAft>
          <a:spcPct val="0"/>
        </a:spcAft>
        <a:defRPr sz="3200" b="1">
          <a:solidFill>
            <a:schemeClr val="bg1"/>
          </a:solidFill>
          <a:latin typeface="Calibri" pitchFamily="34" charset="0"/>
        </a:defRPr>
      </a:lvl5pPr>
      <a:lvl6pPr marL="457200" algn="l" rtl="0" fontAlgn="base">
        <a:lnSpc>
          <a:spcPct val="80000"/>
        </a:lnSpc>
        <a:spcBef>
          <a:spcPct val="0"/>
        </a:spcBef>
        <a:spcAft>
          <a:spcPct val="0"/>
        </a:spcAft>
        <a:defRPr sz="3200" b="1">
          <a:solidFill>
            <a:schemeClr val="bg1"/>
          </a:solidFill>
          <a:latin typeface="Calibri" pitchFamily="34" charset="0"/>
        </a:defRPr>
      </a:lvl6pPr>
      <a:lvl7pPr marL="914400" algn="l" rtl="0" fontAlgn="base">
        <a:lnSpc>
          <a:spcPct val="80000"/>
        </a:lnSpc>
        <a:spcBef>
          <a:spcPct val="0"/>
        </a:spcBef>
        <a:spcAft>
          <a:spcPct val="0"/>
        </a:spcAft>
        <a:defRPr sz="3200" b="1">
          <a:solidFill>
            <a:schemeClr val="bg1"/>
          </a:solidFill>
          <a:latin typeface="Calibri" pitchFamily="34" charset="0"/>
        </a:defRPr>
      </a:lvl7pPr>
      <a:lvl8pPr marL="1371600" algn="l" rtl="0" fontAlgn="base">
        <a:lnSpc>
          <a:spcPct val="80000"/>
        </a:lnSpc>
        <a:spcBef>
          <a:spcPct val="0"/>
        </a:spcBef>
        <a:spcAft>
          <a:spcPct val="0"/>
        </a:spcAft>
        <a:defRPr sz="3200" b="1">
          <a:solidFill>
            <a:schemeClr val="bg1"/>
          </a:solidFill>
          <a:latin typeface="Calibri" pitchFamily="34" charset="0"/>
        </a:defRPr>
      </a:lvl8pPr>
      <a:lvl9pPr marL="1828800" algn="l" rtl="0" fontAlgn="base">
        <a:lnSpc>
          <a:spcPct val="80000"/>
        </a:lnSpc>
        <a:spcBef>
          <a:spcPct val="0"/>
        </a:spcBef>
        <a:spcAft>
          <a:spcPct val="0"/>
        </a:spcAft>
        <a:defRPr sz="3200" b="1">
          <a:solidFill>
            <a:schemeClr val="bg1"/>
          </a:solidFill>
          <a:latin typeface="Calibri" pitchFamily="34" charset="0"/>
        </a:defRPr>
      </a:lvl9pPr>
    </p:titleStyle>
    <p:bodyStyle>
      <a:lvl1pPr marL="400050" indent="-400050" algn="l" rtl="0" eaLnBrk="0" fontAlgn="base" hangingPunct="0">
        <a:spcBef>
          <a:spcPts val="400"/>
        </a:spcBef>
        <a:spcAft>
          <a:spcPct val="0"/>
        </a:spcAft>
        <a:buClr>
          <a:schemeClr val="accent2"/>
        </a:buClr>
        <a:buSzPct val="100000"/>
        <a:buFont typeface="Wingdings 3" pitchFamily="18" charset="2"/>
        <a:buChar char=""/>
        <a:defRPr sz="2400" kern="1200">
          <a:solidFill>
            <a:schemeClr val="accent1"/>
          </a:solidFill>
          <a:latin typeface="+mn-lt"/>
          <a:ea typeface="+mn-ea"/>
          <a:cs typeface="+mn-cs"/>
        </a:defRPr>
      </a:lvl1pPr>
      <a:lvl2pPr marL="404813" indent="-228600" algn="l" rtl="0" eaLnBrk="0" fontAlgn="base" hangingPunct="0">
        <a:spcBef>
          <a:spcPts val="400"/>
        </a:spcBef>
        <a:spcAft>
          <a:spcPct val="0"/>
        </a:spcAft>
        <a:buClr>
          <a:schemeClr val="accent2"/>
        </a:buClr>
        <a:buFont typeface="Arial" pitchFamily="34" charset="0"/>
        <a:buChar char="•"/>
        <a:defRPr sz="2000" kern="1200">
          <a:solidFill>
            <a:schemeClr val="accent1"/>
          </a:solidFill>
          <a:latin typeface="+mn-lt"/>
          <a:ea typeface="+mn-ea"/>
          <a:cs typeface="+mn-cs"/>
        </a:defRPr>
      </a:lvl2pPr>
      <a:lvl3pPr marL="633413" indent="-228600" algn="l" rtl="0" eaLnBrk="0" fontAlgn="base" hangingPunct="0">
        <a:spcBef>
          <a:spcPts val="400"/>
        </a:spcBef>
        <a:spcAft>
          <a:spcPct val="0"/>
        </a:spcAft>
        <a:buClr>
          <a:srgbClr val="7E8B7A"/>
        </a:buClr>
        <a:buFont typeface="Symbol" pitchFamily="18" charset="2"/>
        <a:buChar char="-"/>
        <a:defRPr kern="1200">
          <a:solidFill>
            <a:schemeClr val="bg2"/>
          </a:solidFill>
          <a:latin typeface="+mn-lt"/>
          <a:ea typeface="+mn-ea"/>
          <a:cs typeface="+mn-cs"/>
        </a:defRPr>
      </a:lvl3pPr>
      <a:lvl4pPr marL="800100" indent="-166688" algn="l" rtl="0" eaLnBrk="0" fontAlgn="base" hangingPunct="0">
        <a:spcBef>
          <a:spcPts val="400"/>
        </a:spcBef>
        <a:spcAft>
          <a:spcPct val="0"/>
        </a:spcAft>
        <a:buClr>
          <a:srgbClr val="7E8B7A"/>
        </a:buClr>
        <a:buFont typeface="Arial" pitchFamily="34" charset="0"/>
        <a:buChar char="•"/>
        <a:defRPr sz="1600" kern="1200">
          <a:solidFill>
            <a:schemeClr val="bg2"/>
          </a:solidFill>
          <a:latin typeface="+mn-lt"/>
          <a:ea typeface="+mn-ea"/>
          <a:cs typeface="+mn-cs"/>
        </a:defRPr>
      </a:lvl4pPr>
      <a:lvl5pPr marL="1028700" indent="-228600" algn="l" rtl="0" eaLnBrk="0" fontAlgn="base" hangingPunct="0">
        <a:spcBef>
          <a:spcPts val="400"/>
        </a:spcBef>
        <a:spcAft>
          <a:spcPct val="0"/>
        </a:spcAft>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11" descr="cb_logo_small_c.png"/>
          <p:cNvPicPr>
            <a:picLocks noChangeAspect="1"/>
          </p:cNvPicPr>
          <p:nvPr/>
        </p:nvPicPr>
        <p:blipFill>
          <a:blip r:embed="rId18" cstate="print"/>
          <a:srcRect/>
          <a:stretch>
            <a:fillRect/>
          </a:stretch>
        </p:blipFill>
        <p:spPr bwMode="auto">
          <a:xfrm>
            <a:off x="7910513" y="6454775"/>
            <a:ext cx="1019175" cy="285750"/>
          </a:xfrm>
          <a:prstGeom prst="rect">
            <a:avLst/>
          </a:prstGeom>
          <a:noFill/>
          <a:ln w="9525">
            <a:noFill/>
            <a:miter lim="800000"/>
            <a:headEnd/>
            <a:tailEnd/>
          </a:ln>
        </p:spPr>
      </p:pic>
      <p:sp>
        <p:nvSpPr>
          <p:cNvPr id="7" name="Rectangle 6"/>
          <p:cNvSpPr/>
          <p:nvPr/>
        </p:nvSpPr>
        <p:spPr>
          <a:xfrm>
            <a:off x="0" y="0"/>
            <a:ext cx="9144000" cy="90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340" name="Title Placeholder 1"/>
          <p:cNvSpPr>
            <a:spLocks noGrp="1"/>
          </p:cNvSpPr>
          <p:nvPr>
            <p:ph type="title"/>
          </p:nvPr>
        </p:nvSpPr>
        <p:spPr bwMode="auto">
          <a:xfrm>
            <a:off x="228600" y="254000"/>
            <a:ext cx="8059738" cy="639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1" name="Text Placeholder 2"/>
          <p:cNvSpPr>
            <a:spLocks noGrp="1"/>
          </p:cNvSpPr>
          <p:nvPr>
            <p:ph type="body" idx="1"/>
          </p:nvPr>
        </p:nvSpPr>
        <p:spPr bwMode="auto">
          <a:xfrm>
            <a:off x="457200" y="14446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12"/>
          <p:cNvSpPr>
            <a:spLocks noGrp="1"/>
          </p:cNvSpPr>
          <p:nvPr>
            <p:ph type="sldNum" sz="quarter" idx="4"/>
          </p:nvPr>
        </p:nvSpPr>
        <p:spPr>
          <a:xfrm>
            <a:off x="4335463" y="6462713"/>
            <a:ext cx="473075" cy="241300"/>
          </a:xfrm>
          <a:prstGeom prst="rect">
            <a:avLst/>
          </a:prstGeom>
        </p:spPr>
        <p:txBody>
          <a:bodyPr lIns="0" tIns="0" rIns="0" bIns="0" anchor="b"/>
          <a:lstStyle>
            <a:lvl1pPr marL="0" algn="ctr" defTabSz="914400" rtl="0" eaLnBrk="1" fontAlgn="auto" latinLnBrk="0" hangingPunct="1">
              <a:spcBef>
                <a:spcPts val="0"/>
              </a:spcBef>
              <a:spcAft>
                <a:spcPts val="0"/>
              </a:spcAft>
              <a:defRPr lang="en-US" sz="1000" kern="1200">
                <a:solidFill>
                  <a:schemeClr val="accent1"/>
                </a:solidFill>
                <a:latin typeface="+mn-lt"/>
                <a:ea typeface="+mn-ea"/>
                <a:cs typeface="+mn-cs"/>
              </a:defRPr>
            </a:lvl1pPr>
          </a:lstStyle>
          <a:p>
            <a:pPr>
              <a:defRPr/>
            </a:pPr>
            <a:fld id="{54D2FDAF-5667-4175-BAC6-65E1CABFA7C4}" type="slidenum">
              <a:rPr>
                <a:solidFill>
                  <a:srgbClr val="005581"/>
                </a:solidFill>
              </a:rPr>
              <a:pPr>
                <a:defRPr/>
              </a:pPr>
              <a:t>‹#›</a:t>
            </a:fld>
            <a:endParaRPr dirty="0">
              <a:solidFill>
                <a:srgbClr val="005581"/>
              </a:solidFill>
            </a:endParaRPr>
          </a:p>
        </p:txBody>
      </p:sp>
      <p:pic>
        <p:nvPicPr>
          <p:cNvPr id="14343" name="Picture 13" descr="AP_logo_K-12_PMS302_360_OfficeRGB.png"/>
          <p:cNvPicPr>
            <a:picLocks noChangeAspect="1"/>
          </p:cNvPicPr>
          <p:nvPr/>
        </p:nvPicPr>
        <p:blipFill>
          <a:blip r:embed="rId19" cstate="print">
            <a:lum bright="100000" contrast="-100000"/>
          </a:blip>
          <a:srcRect/>
          <a:stretch>
            <a:fillRect/>
          </a:stretch>
        </p:blipFill>
        <p:spPr bwMode="auto">
          <a:xfrm>
            <a:off x="8293100" y="377825"/>
            <a:ext cx="636588" cy="385763"/>
          </a:xfrm>
          <a:prstGeom prst="rect">
            <a:avLst/>
          </a:prstGeom>
          <a:noFill/>
          <a:ln w="9525">
            <a:noFill/>
            <a:miter lim="800000"/>
            <a:headEnd/>
            <a:tailEnd/>
          </a:ln>
        </p:spPr>
      </p:pic>
      <p:cxnSp>
        <p:nvCxnSpPr>
          <p:cNvPr id="10" name="Straight Connector 9"/>
          <p:cNvCxnSpPr/>
          <p:nvPr/>
        </p:nvCxnSpPr>
        <p:spPr>
          <a:xfrm>
            <a:off x="-7938" y="906463"/>
            <a:ext cx="915352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12673"/>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200" b="1" kern="1200">
          <a:solidFill>
            <a:schemeClr val="bg1"/>
          </a:solidFill>
          <a:latin typeface="+mj-lt"/>
          <a:ea typeface="+mj-ea"/>
          <a:cs typeface="+mj-cs"/>
        </a:defRPr>
      </a:lvl1pPr>
      <a:lvl2pPr algn="l" rtl="0" eaLnBrk="0" fontAlgn="base" hangingPunct="0">
        <a:lnSpc>
          <a:spcPct val="80000"/>
        </a:lnSpc>
        <a:spcBef>
          <a:spcPct val="0"/>
        </a:spcBef>
        <a:spcAft>
          <a:spcPct val="0"/>
        </a:spcAft>
        <a:defRPr sz="3200" b="1">
          <a:solidFill>
            <a:schemeClr val="bg1"/>
          </a:solidFill>
          <a:latin typeface="Calibri" pitchFamily="34" charset="0"/>
        </a:defRPr>
      </a:lvl2pPr>
      <a:lvl3pPr algn="l" rtl="0" eaLnBrk="0" fontAlgn="base" hangingPunct="0">
        <a:lnSpc>
          <a:spcPct val="80000"/>
        </a:lnSpc>
        <a:spcBef>
          <a:spcPct val="0"/>
        </a:spcBef>
        <a:spcAft>
          <a:spcPct val="0"/>
        </a:spcAft>
        <a:defRPr sz="3200" b="1">
          <a:solidFill>
            <a:schemeClr val="bg1"/>
          </a:solidFill>
          <a:latin typeface="Calibri" pitchFamily="34" charset="0"/>
        </a:defRPr>
      </a:lvl3pPr>
      <a:lvl4pPr algn="l" rtl="0" eaLnBrk="0" fontAlgn="base" hangingPunct="0">
        <a:lnSpc>
          <a:spcPct val="80000"/>
        </a:lnSpc>
        <a:spcBef>
          <a:spcPct val="0"/>
        </a:spcBef>
        <a:spcAft>
          <a:spcPct val="0"/>
        </a:spcAft>
        <a:defRPr sz="3200" b="1">
          <a:solidFill>
            <a:schemeClr val="bg1"/>
          </a:solidFill>
          <a:latin typeface="Calibri" pitchFamily="34" charset="0"/>
        </a:defRPr>
      </a:lvl4pPr>
      <a:lvl5pPr algn="l" rtl="0" eaLnBrk="0" fontAlgn="base" hangingPunct="0">
        <a:lnSpc>
          <a:spcPct val="80000"/>
        </a:lnSpc>
        <a:spcBef>
          <a:spcPct val="0"/>
        </a:spcBef>
        <a:spcAft>
          <a:spcPct val="0"/>
        </a:spcAft>
        <a:defRPr sz="3200" b="1">
          <a:solidFill>
            <a:schemeClr val="bg1"/>
          </a:solidFill>
          <a:latin typeface="Calibri" pitchFamily="34" charset="0"/>
        </a:defRPr>
      </a:lvl5pPr>
      <a:lvl6pPr marL="457200" algn="l" rtl="0" fontAlgn="base">
        <a:lnSpc>
          <a:spcPct val="80000"/>
        </a:lnSpc>
        <a:spcBef>
          <a:spcPct val="0"/>
        </a:spcBef>
        <a:spcAft>
          <a:spcPct val="0"/>
        </a:spcAft>
        <a:defRPr sz="3200" b="1">
          <a:solidFill>
            <a:schemeClr val="bg1"/>
          </a:solidFill>
          <a:latin typeface="Calibri" pitchFamily="34" charset="0"/>
        </a:defRPr>
      </a:lvl6pPr>
      <a:lvl7pPr marL="914400" algn="l" rtl="0" fontAlgn="base">
        <a:lnSpc>
          <a:spcPct val="80000"/>
        </a:lnSpc>
        <a:spcBef>
          <a:spcPct val="0"/>
        </a:spcBef>
        <a:spcAft>
          <a:spcPct val="0"/>
        </a:spcAft>
        <a:defRPr sz="3200" b="1">
          <a:solidFill>
            <a:schemeClr val="bg1"/>
          </a:solidFill>
          <a:latin typeface="Calibri" pitchFamily="34" charset="0"/>
        </a:defRPr>
      </a:lvl7pPr>
      <a:lvl8pPr marL="1371600" algn="l" rtl="0" fontAlgn="base">
        <a:lnSpc>
          <a:spcPct val="80000"/>
        </a:lnSpc>
        <a:spcBef>
          <a:spcPct val="0"/>
        </a:spcBef>
        <a:spcAft>
          <a:spcPct val="0"/>
        </a:spcAft>
        <a:defRPr sz="3200" b="1">
          <a:solidFill>
            <a:schemeClr val="bg1"/>
          </a:solidFill>
          <a:latin typeface="Calibri" pitchFamily="34" charset="0"/>
        </a:defRPr>
      </a:lvl8pPr>
      <a:lvl9pPr marL="1828800" algn="l" rtl="0" fontAlgn="base">
        <a:lnSpc>
          <a:spcPct val="80000"/>
        </a:lnSpc>
        <a:spcBef>
          <a:spcPct val="0"/>
        </a:spcBef>
        <a:spcAft>
          <a:spcPct val="0"/>
        </a:spcAft>
        <a:defRPr sz="3200" b="1">
          <a:solidFill>
            <a:schemeClr val="bg1"/>
          </a:solidFill>
          <a:latin typeface="Calibri" pitchFamily="34" charset="0"/>
        </a:defRPr>
      </a:lvl9pPr>
    </p:titleStyle>
    <p:bodyStyle>
      <a:lvl1pPr marL="400050" indent="-400050" algn="l" rtl="0" eaLnBrk="0" fontAlgn="base" hangingPunct="0">
        <a:spcBef>
          <a:spcPts val="400"/>
        </a:spcBef>
        <a:spcAft>
          <a:spcPct val="0"/>
        </a:spcAft>
        <a:buClr>
          <a:schemeClr val="accent2"/>
        </a:buClr>
        <a:buSzPct val="100000"/>
        <a:buFont typeface="Wingdings 3" pitchFamily="18" charset="2"/>
        <a:buChar char=""/>
        <a:defRPr sz="2400" kern="1200">
          <a:solidFill>
            <a:schemeClr val="accent1"/>
          </a:solidFill>
          <a:latin typeface="+mn-lt"/>
          <a:ea typeface="+mn-ea"/>
          <a:cs typeface="+mn-cs"/>
        </a:defRPr>
      </a:lvl1pPr>
      <a:lvl2pPr marL="404813" indent="-228600" algn="l" rtl="0" eaLnBrk="0" fontAlgn="base" hangingPunct="0">
        <a:spcBef>
          <a:spcPts val="400"/>
        </a:spcBef>
        <a:spcAft>
          <a:spcPct val="0"/>
        </a:spcAft>
        <a:buClr>
          <a:schemeClr val="accent2"/>
        </a:buClr>
        <a:buFont typeface="Arial" pitchFamily="34" charset="0"/>
        <a:buChar char="•"/>
        <a:defRPr sz="2000" kern="1200">
          <a:solidFill>
            <a:schemeClr val="accent1"/>
          </a:solidFill>
          <a:latin typeface="+mn-lt"/>
          <a:ea typeface="+mn-ea"/>
          <a:cs typeface="+mn-cs"/>
        </a:defRPr>
      </a:lvl2pPr>
      <a:lvl3pPr marL="633413" indent="-228600" algn="l" rtl="0" eaLnBrk="0" fontAlgn="base" hangingPunct="0">
        <a:spcBef>
          <a:spcPts val="400"/>
        </a:spcBef>
        <a:spcAft>
          <a:spcPct val="0"/>
        </a:spcAft>
        <a:buClr>
          <a:srgbClr val="7E8B7A"/>
        </a:buClr>
        <a:buFont typeface="Symbol" pitchFamily="18" charset="2"/>
        <a:buChar char="-"/>
        <a:defRPr kern="1200">
          <a:solidFill>
            <a:schemeClr val="bg2"/>
          </a:solidFill>
          <a:latin typeface="+mn-lt"/>
          <a:ea typeface="+mn-ea"/>
          <a:cs typeface="+mn-cs"/>
        </a:defRPr>
      </a:lvl3pPr>
      <a:lvl4pPr marL="800100" indent="-166688" algn="l" rtl="0" eaLnBrk="0" fontAlgn="base" hangingPunct="0">
        <a:spcBef>
          <a:spcPts val="400"/>
        </a:spcBef>
        <a:spcAft>
          <a:spcPct val="0"/>
        </a:spcAft>
        <a:buClr>
          <a:srgbClr val="7E8B7A"/>
        </a:buClr>
        <a:buFont typeface="Arial" pitchFamily="34" charset="0"/>
        <a:buChar char="•"/>
        <a:defRPr sz="1600" kern="1200">
          <a:solidFill>
            <a:schemeClr val="bg2"/>
          </a:solidFill>
          <a:latin typeface="+mn-lt"/>
          <a:ea typeface="+mn-ea"/>
          <a:cs typeface="+mn-cs"/>
        </a:defRPr>
      </a:lvl4pPr>
      <a:lvl5pPr marL="1028700" indent="-228600" algn="l" rtl="0" eaLnBrk="0" fontAlgn="base" hangingPunct="0">
        <a:spcBef>
          <a:spcPts val="400"/>
        </a:spcBef>
        <a:spcAft>
          <a:spcPct val="0"/>
        </a:spcAft>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11" descr="cb_logo_small_c.png"/>
          <p:cNvPicPr>
            <a:picLocks noChangeAspect="1"/>
          </p:cNvPicPr>
          <p:nvPr/>
        </p:nvPicPr>
        <p:blipFill>
          <a:blip r:embed="rId18" cstate="print"/>
          <a:srcRect/>
          <a:stretch>
            <a:fillRect/>
          </a:stretch>
        </p:blipFill>
        <p:spPr bwMode="auto">
          <a:xfrm>
            <a:off x="7910513" y="6454775"/>
            <a:ext cx="1019175" cy="285750"/>
          </a:xfrm>
          <a:prstGeom prst="rect">
            <a:avLst/>
          </a:prstGeom>
          <a:noFill/>
          <a:ln w="9525">
            <a:noFill/>
            <a:miter lim="800000"/>
            <a:headEnd/>
            <a:tailEnd/>
          </a:ln>
        </p:spPr>
      </p:pic>
      <p:sp>
        <p:nvSpPr>
          <p:cNvPr id="7" name="Rectangle 6"/>
          <p:cNvSpPr/>
          <p:nvPr/>
        </p:nvSpPr>
        <p:spPr>
          <a:xfrm>
            <a:off x="0" y="0"/>
            <a:ext cx="9144000" cy="90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340" name="Title Placeholder 1"/>
          <p:cNvSpPr>
            <a:spLocks noGrp="1"/>
          </p:cNvSpPr>
          <p:nvPr>
            <p:ph type="title"/>
          </p:nvPr>
        </p:nvSpPr>
        <p:spPr bwMode="auto">
          <a:xfrm>
            <a:off x="228600" y="254000"/>
            <a:ext cx="8059738" cy="639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1" name="Text Placeholder 2"/>
          <p:cNvSpPr>
            <a:spLocks noGrp="1"/>
          </p:cNvSpPr>
          <p:nvPr>
            <p:ph type="body" idx="1"/>
          </p:nvPr>
        </p:nvSpPr>
        <p:spPr bwMode="auto">
          <a:xfrm>
            <a:off x="457200" y="14446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12"/>
          <p:cNvSpPr>
            <a:spLocks noGrp="1"/>
          </p:cNvSpPr>
          <p:nvPr>
            <p:ph type="sldNum" sz="quarter" idx="4"/>
          </p:nvPr>
        </p:nvSpPr>
        <p:spPr>
          <a:xfrm>
            <a:off x="4335463" y="6462713"/>
            <a:ext cx="473075" cy="241300"/>
          </a:xfrm>
          <a:prstGeom prst="rect">
            <a:avLst/>
          </a:prstGeom>
        </p:spPr>
        <p:txBody>
          <a:bodyPr lIns="0" tIns="0" rIns="0" bIns="0" anchor="b"/>
          <a:lstStyle>
            <a:lvl1pPr marL="0" algn="ctr" defTabSz="914400" rtl="0" eaLnBrk="1" fontAlgn="auto" latinLnBrk="0" hangingPunct="1">
              <a:spcBef>
                <a:spcPts val="0"/>
              </a:spcBef>
              <a:spcAft>
                <a:spcPts val="0"/>
              </a:spcAft>
              <a:defRPr lang="en-US" sz="1000" kern="1200">
                <a:solidFill>
                  <a:schemeClr val="accent1"/>
                </a:solidFill>
                <a:latin typeface="+mn-lt"/>
                <a:ea typeface="+mn-ea"/>
                <a:cs typeface="+mn-cs"/>
              </a:defRPr>
            </a:lvl1pPr>
          </a:lstStyle>
          <a:p>
            <a:pPr>
              <a:defRPr/>
            </a:pPr>
            <a:fld id="{54D2FDAF-5667-4175-BAC6-65E1CABFA7C4}" type="slidenum">
              <a:rPr>
                <a:solidFill>
                  <a:srgbClr val="005581"/>
                </a:solidFill>
              </a:rPr>
              <a:pPr>
                <a:defRPr/>
              </a:pPr>
              <a:t>‹#›</a:t>
            </a:fld>
            <a:endParaRPr dirty="0">
              <a:solidFill>
                <a:srgbClr val="005581"/>
              </a:solidFill>
            </a:endParaRPr>
          </a:p>
        </p:txBody>
      </p:sp>
      <p:pic>
        <p:nvPicPr>
          <p:cNvPr id="14343" name="Picture 13" descr="AP_logo_K-12_PMS302_360_OfficeRGB.png"/>
          <p:cNvPicPr>
            <a:picLocks noChangeAspect="1"/>
          </p:cNvPicPr>
          <p:nvPr/>
        </p:nvPicPr>
        <p:blipFill>
          <a:blip r:embed="rId19" cstate="print">
            <a:lum bright="100000" contrast="-100000"/>
          </a:blip>
          <a:srcRect/>
          <a:stretch>
            <a:fillRect/>
          </a:stretch>
        </p:blipFill>
        <p:spPr bwMode="auto">
          <a:xfrm>
            <a:off x="8293100" y="377825"/>
            <a:ext cx="636588" cy="385763"/>
          </a:xfrm>
          <a:prstGeom prst="rect">
            <a:avLst/>
          </a:prstGeom>
          <a:noFill/>
          <a:ln w="9525">
            <a:noFill/>
            <a:miter lim="800000"/>
            <a:headEnd/>
            <a:tailEnd/>
          </a:ln>
        </p:spPr>
      </p:pic>
      <p:cxnSp>
        <p:nvCxnSpPr>
          <p:cNvPr id="10" name="Straight Connector 9"/>
          <p:cNvCxnSpPr/>
          <p:nvPr/>
        </p:nvCxnSpPr>
        <p:spPr>
          <a:xfrm>
            <a:off x="-7938" y="906463"/>
            <a:ext cx="915352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91494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1" r:id="rId13"/>
    <p:sldLayoutId id="2147484082" r:id="rId14"/>
    <p:sldLayoutId id="2147484083" r:id="rId15"/>
    <p:sldLayoutId id="2147484084" r:id="rId16"/>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200" b="1" kern="1200">
          <a:solidFill>
            <a:schemeClr val="bg1"/>
          </a:solidFill>
          <a:latin typeface="+mj-lt"/>
          <a:ea typeface="+mj-ea"/>
          <a:cs typeface="+mj-cs"/>
        </a:defRPr>
      </a:lvl1pPr>
      <a:lvl2pPr algn="l" rtl="0" eaLnBrk="0" fontAlgn="base" hangingPunct="0">
        <a:lnSpc>
          <a:spcPct val="80000"/>
        </a:lnSpc>
        <a:spcBef>
          <a:spcPct val="0"/>
        </a:spcBef>
        <a:spcAft>
          <a:spcPct val="0"/>
        </a:spcAft>
        <a:defRPr sz="3200" b="1">
          <a:solidFill>
            <a:schemeClr val="bg1"/>
          </a:solidFill>
          <a:latin typeface="Calibri" pitchFamily="34" charset="0"/>
        </a:defRPr>
      </a:lvl2pPr>
      <a:lvl3pPr algn="l" rtl="0" eaLnBrk="0" fontAlgn="base" hangingPunct="0">
        <a:lnSpc>
          <a:spcPct val="80000"/>
        </a:lnSpc>
        <a:spcBef>
          <a:spcPct val="0"/>
        </a:spcBef>
        <a:spcAft>
          <a:spcPct val="0"/>
        </a:spcAft>
        <a:defRPr sz="3200" b="1">
          <a:solidFill>
            <a:schemeClr val="bg1"/>
          </a:solidFill>
          <a:latin typeface="Calibri" pitchFamily="34" charset="0"/>
        </a:defRPr>
      </a:lvl3pPr>
      <a:lvl4pPr algn="l" rtl="0" eaLnBrk="0" fontAlgn="base" hangingPunct="0">
        <a:lnSpc>
          <a:spcPct val="80000"/>
        </a:lnSpc>
        <a:spcBef>
          <a:spcPct val="0"/>
        </a:spcBef>
        <a:spcAft>
          <a:spcPct val="0"/>
        </a:spcAft>
        <a:defRPr sz="3200" b="1">
          <a:solidFill>
            <a:schemeClr val="bg1"/>
          </a:solidFill>
          <a:latin typeface="Calibri" pitchFamily="34" charset="0"/>
        </a:defRPr>
      </a:lvl4pPr>
      <a:lvl5pPr algn="l" rtl="0" eaLnBrk="0" fontAlgn="base" hangingPunct="0">
        <a:lnSpc>
          <a:spcPct val="80000"/>
        </a:lnSpc>
        <a:spcBef>
          <a:spcPct val="0"/>
        </a:spcBef>
        <a:spcAft>
          <a:spcPct val="0"/>
        </a:spcAft>
        <a:defRPr sz="3200" b="1">
          <a:solidFill>
            <a:schemeClr val="bg1"/>
          </a:solidFill>
          <a:latin typeface="Calibri" pitchFamily="34" charset="0"/>
        </a:defRPr>
      </a:lvl5pPr>
      <a:lvl6pPr marL="457200" algn="l" rtl="0" fontAlgn="base">
        <a:lnSpc>
          <a:spcPct val="80000"/>
        </a:lnSpc>
        <a:spcBef>
          <a:spcPct val="0"/>
        </a:spcBef>
        <a:spcAft>
          <a:spcPct val="0"/>
        </a:spcAft>
        <a:defRPr sz="3200" b="1">
          <a:solidFill>
            <a:schemeClr val="bg1"/>
          </a:solidFill>
          <a:latin typeface="Calibri" pitchFamily="34" charset="0"/>
        </a:defRPr>
      </a:lvl6pPr>
      <a:lvl7pPr marL="914400" algn="l" rtl="0" fontAlgn="base">
        <a:lnSpc>
          <a:spcPct val="80000"/>
        </a:lnSpc>
        <a:spcBef>
          <a:spcPct val="0"/>
        </a:spcBef>
        <a:spcAft>
          <a:spcPct val="0"/>
        </a:spcAft>
        <a:defRPr sz="3200" b="1">
          <a:solidFill>
            <a:schemeClr val="bg1"/>
          </a:solidFill>
          <a:latin typeface="Calibri" pitchFamily="34" charset="0"/>
        </a:defRPr>
      </a:lvl7pPr>
      <a:lvl8pPr marL="1371600" algn="l" rtl="0" fontAlgn="base">
        <a:lnSpc>
          <a:spcPct val="80000"/>
        </a:lnSpc>
        <a:spcBef>
          <a:spcPct val="0"/>
        </a:spcBef>
        <a:spcAft>
          <a:spcPct val="0"/>
        </a:spcAft>
        <a:defRPr sz="3200" b="1">
          <a:solidFill>
            <a:schemeClr val="bg1"/>
          </a:solidFill>
          <a:latin typeface="Calibri" pitchFamily="34" charset="0"/>
        </a:defRPr>
      </a:lvl8pPr>
      <a:lvl9pPr marL="1828800" algn="l" rtl="0" fontAlgn="base">
        <a:lnSpc>
          <a:spcPct val="80000"/>
        </a:lnSpc>
        <a:spcBef>
          <a:spcPct val="0"/>
        </a:spcBef>
        <a:spcAft>
          <a:spcPct val="0"/>
        </a:spcAft>
        <a:defRPr sz="3200" b="1">
          <a:solidFill>
            <a:schemeClr val="bg1"/>
          </a:solidFill>
          <a:latin typeface="Calibri" pitchFamily="34" charset="0"/>
        </a:defRPr>
      </a:lvl9pPr>
    </p:titleStyle>
    <p:bodyStyle>
      <a:lvl1pPr marL="400050" indent="-400050" algn="l" rtl="0" eaLnBrk="0" fontAlgn="base" hangingPunct="0">
        <a:spcBef>
          <a:spcPts val="400"/>
        </a:spcBef>
        <a:spcAft>
          <a:spcPct val="0"/>
        </a:spcAft>
        <a:buClr>
          <a:schemeClr val="accent2"/>
        </a:buClr>
        <a:buSzPct val="100000"/>
        <a:buFont typeface="Wingdings 3" pitchFamily="18" charset="2"/>
        <a:buChar char=""/>
        <a:defRPr sz="2400" kern="1200">
          <a:solidFill>
            <a:schemeClr val="accent1"/>
          </a:solidFill>
          <a:latin typeface="+mn-lt"/>
          <a:ea typeface="+mn-ea"/>
          <a:cs typeface="+mn-cs"/>
        </a:defRPr>
      </a:lvl1pPr>
      <a:lvl2pPr marL="404813" indent="-228600" algn="l" rtl="0" eaLnBrk="0" fontAlgn="base" hangingPunct="0">
        <a:spcBef>
          <a:spcPts val="400"/>
        </a:spcBef>
        <a:spcAft>
          <a:spcPct val="0"/>
        </a:spcAft>
        <a:buClr>
          <a:schemeClr val="accent2"/>
        </a:buClr>
        <a:buFont typeface="Arial" pitchFamily="34" charset="0"/>
        <a:buChar char="•"/>
        <a:defRPr sz="2000" kern="1200">
          <a:solidFill>
            <a:schemeClr val="accent1"/>
          </a:solidFill>
          <a:latin typeface="+mn-lt"/>
          <a:ea typeface="+mn-ea"/>
          <a:cs typeface="+mn-cs"/>
        </a:defRPr>
      </a:lvl2pPr>
      <a:lvl3pPr marL="633413" indent="-228600" algn="l" rtl="0" eaLnBrk="0" fontAlgn="base" hangingPunct="0">
        <a:spcBef>
          <a:spcPts val="400"/>
        </a:spcBef>
        <a:spcAft>
          <a:spcPct val="0"/>
        </a:spcAft>
        <a:buClr>
          <a:srgbClr val="7E8B7A"/>
        </a:buClr>
        <a:buFont typeface="Symbol" pitchFamily="18" charset="2"/>
        <a:buChar char="-"/>
        <a:defRPr kern="1200">
          <a:solidFill>
            <a:schemeClr val="bg2"/>
          </a:solidFill>
          <a:latin typeface="+mn-lt"/>
          <a:ea typeface="+mn-ea"/>
          <a:cs typeface="+mn-cs"/>
        </a:defRPr>
      </a:lvl3pPr>
      <a:lvl4pPr marL="800100" indent="-166688" algn="l" rtl="0" eaLnBrk="0" fontAlgn="base" hangingPunct="0">
        <a:spcBef>
          <a:spcPts val="400"/>
        </a:spcBef>
        <a:spcAft>
          <a:spcPct val="0"/>
        </a:spcAft>
        <a:buClr>
          <a:srgbClr val="7E8B7A"/>
        </a:buClr>
        <a:buFont typeface="Arial" pitchFamily="34" charset="0"/>
        <a:buChar char="•"/>
        <a:defRPr sz="1600" kern="1200">
          <a:solidFill>
            <a:schemeClr val="bg2"/>
          </a:solidFill>
          <a:latin typeface="+mn-lt"/>
          <a:ea typeface="+mn-ea"/>
          <a:cs typeface="+mn-cs"/>
        </a:defRPr>
      </a:lvl4pPr>
      <a:lvl5pPr marL="1028700" indent="-228600" algn="l" rtl="0" eaLnBrk="0" fontAlgn="base" hangingPunct="0">
        <a:spcBef>
          <a:spcPts val="400"/>
        </a:spcBef>
        <a:spcAft>
          <a:spcPct val="0"/>
        </a:spcAft>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0.xml.rels><?xml version="1.0" encoding="UTF-8" standalone="yes"?>
<Relationships xmlns="http://schemas.openxmlformats.org/package/2006/relationships"><Relationship Id="rId2" Type="http://schemas.openxmlformats.org/officeDocument/2006/relationships/hyperlink" Target="http://apcentral.collegeboard.com/apc/members/exam/exam_information/224882.html" TargetMode="External"/><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1"/>
          </p:nvPr>
        </p:nvSpPr>
        <p:spPr/>
        <p:txBody>
          <a:bodyPr>
            <a:normAutofit/>
          </a:bodyPr>
          <a:lstStyle/>
          <a:p>
            <a:pPr marL="0" indent="0"/>
            <a:endParaRPr lang="en-US" sz="2800" dirty="0"/>
          </a:p>
          <a:p>
            <a:pPr marL="0" indent="0"/>
            <a:endParaRPr lang="en-US" sz="2800" dirty="0" smtClean="0"/>
          </a:p>
          <a:p>
            <a:pPr marL="0" indent="0"/>
            <a:endParaRPr lang="en-US" sz="2800" dirty="0" smtClean="0"/>
          </a:p>
        </p:txBody>
      </p:sp>
      <p:sp>
        <p:nvSpPr>
          <p:cNvPr id="5" name="Text Placeholder 4"/>
          <p:cNvSpPr>
            <a:spLocks noGrp="1"/>
          </p:cNvSpPr>
          <p:nvPr>
            <p:ph type="body" sz="quarter" idx="12"/>
          </p:nvPr>
        </p:nvSpPr>
        <p:spPr>
          <a:xfrm>
            <a:off x="838200" y="2057400"/>
            <a:ext cx="7092950" cy="2716213"/>
          </a:xfrm>
        </p:spPr>
        <p:txBody>
          <a:bodyPr/>
          <a:lstStyle/>
          <a:p>
            <a:pPr marL="0" indent="0" algn="ctr">
              <a:buNone/>
            </a:pPr>
            <a:r>
              <a:rPr lang="en-US" sz="3600" b="1" dirty="0"/>
              <a:t>Tennessee Organization </a:t>
            </a:r>
            <a:r>
              <a:rPr lang="en-US" sz="3600" b="1" dirty="0" smtClean="0"/>
              <a:t>of School Superintendents </a:t>
            </a:r>
          </a:p>
          <a:p>
            <a:pPr marL="0" indent="0" algn="ctr">
              <a:buNone/>
            </a:pPr>
            <a:r>
              <a:rPr lang="en-US" sz="3600" b="1" dirty="0" smtClean="0"/>
              <a:t>Legislative &amp; Learning Conference</a:t>
            </a:r>
          </a:p>
          <a:p>
            <a:pPr marL="0" indent="0" algn="ctr">
              <a:buNone/>
            </a:pPr>
            <a:endParaRPr lang="en-US" sz="3600" b="1" dirty="0"/>
          </a:p>
          <a:p>
            <a:pPr marL="0" indent="0" algn="ctr">
              <a:buNone/>
            </a:pPr>
            <a:r>
              <a:rPr lang="en-US" sz="2800" b="1" dirty="0" smtClean="0"/>
              <a:t>Stacy Bassett, College Board</a:t>
            </a:r>
          </a:p>
          <a:p>
            <a:pPr marL="0" indent="0" algn="ctr">
              <a:buNone/>
            </a:pPr>
            <a:r>
              <a:rPr lang="en-US" sz="2800" b="1" dirty="0" smtClean="0"/>
              <a:t>February 4, 2015</a:t>
            </a:r>
            <a:endParaRPr lang="en-US" sz="2800"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14"/>
          </p:nvPr>
        </p:nvSpPr>
        <p:spPr/>
        <p:txBody>
          <a:bodyPr/>
          <a:lstStyle/>
          <a:p>
            <a:pPr>
              <a:defRPr/>
            </a:pPr>
            <a:fld id="{480BACB8-076B-451A-BEBA-34F3553FA4BC}" type="slidenum">
              <a:rPr lang="en-US" smtClean="0">
                <a:solidFill>
                  <a:srgbClr val="005581"/>
                </a:solidFill>
              </a:rPr>
              <a:pPr>
                <a:defRPr/>
              </a:pPr>
              <a:t>1</a:t>
            </a:fld>
            <a:endParaRPr lang="en-US" dirty="0">
              <a:solidFill>
                <a:srgbClr val="005581"/>
              </a:solidFill>
            </a:endParaRPr>
          </a:p>
        </p:txBody>
      </p:sp>
    </p:spTree>
    <p:extLst>
      <p:ext uri="{BB962C8B-B14F-4D97-AF65-F5344CB8AC3E}">
        <p14:creationId xmlns:p14="http://schemas.microsoft.com/office/powerpoint/2010/main" val="965349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990600"/>
            <a:ext cx="8229600" cy="5199063"/>
          </a:xfrm>
        </p:spPr>
        <p:txBody>
          <a:bodyPr/>
          <a:lstStyle/>
          <a:p>
            <a:r>
              <a:rPr lang="en-US" dirty="0" smtClean="0"/>
              <a:t>HB 705</a:t>
            </a:r>
          </a:p>
          <a:p>
            <a:pPr lvl="1"/>
            <a:r>
              <a:rPr lang="en-US" dirty="0" smtClean="0"/>
              <a:t>AP Exam pilot for 2014 &amp; 2015 (22 schools invited – 16 active)</a:t>
            </a:r>
          </a:p>
          <a:p>
            <a:pPr lvl="1"/>
            <a:r>
              <a:rPr lang="en-US" dirty="0"/>
              <a:t>AP math exams only (Calculus AB, Calculus BC and Statistics) </a:t>
            </a:r>
          </a:p>
          <a:p>
            <a:pPr lvl="1"/>
            <a:r>
              <a:rPr lang="en-US" dirty="0"/>
              <a:t>Knox County schools all exams</a:t>
            </a:r>
          </a:p>
          <a:p>
            <a:pPr lvl="1"/>
            <a:endParaRPr lang="en-US" dirty="0" smtClean="0"/>
          </a:p>
          <a:p>
            <a:pPr lvl="1"/>
            <a:endParaRPr lang="en-US" dirty="0" smtClean="0"/>
          </a:p>
          <a:p>
            <a:pPr lvl="1"/>
            <a:r>
              <a:rPr lang="en-US" dirty="0"/>
              <a:t>AP math exams only (Calculus AB, Calculus BC and Statistics) </a:t>
            </a:r>
          </a:p>
          <a:p>
            <a:pPr lvl="1"/>
            <a:r>
              <a:rPr lang="en-US" dirty="0"/>
              <a:t>Knox County schools all exams</a:t>
            </a:r>
          </a:p>
          <a:p>
            <a:pPr lvl="1"/>
            <a:endParaRPr lang="en-US" dirty="0" smtClean="0"/>
          </a:p>
          <a:p>
            <a:pPr lvl="1"/>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2257638527"/>
              </p:ext>
            </p:extLst>
          </p:nvPr>
        </p:nvGraphicFramePr>
        <p:xfrm>
          <a:off x="381000" y="2514600"/>
          <a:ext cx="8229599" cy="4171188"/>
        </p:xfrm>
        <a:graphic>
          <a:graphicData uri="http://schemas.openxmlformats.org/drawingml/2006/table">
            <a:tbl>
              <a:tblPr firstRow="1" firstCol="1" bandRow="1">
                <a:tableStyleId>{5C22544A-7EE6-4342-B048-85BDC9FD1C3A}</a:tableStyleId>
              </a:tblPr>
              <a:tblGrid>
                <a:gridCol w="4114800"/>
                <a:gridCol w="4114799"/>
              </a:tblGrid>
              <a:tr h="0">
                <a:tc>
                  <a:txBody>
                    <a:bodyPr/>
                    <a:lstStyle/>
                    <a:p>
                      <a:pPr marL="0" marR="0" algn="ctr">
                        <a:lnSpc>
                          <a:spcPct val="115000"/>
                        </a:lnSpc>
                        <a:spcBef>
                          <a:spcPts val="0"/>
                        </a:spcBef>
                        <a:spcAft>
                          <a:spcPts val="1000"/>
                        </a:spcAft>
                      </a:pPr>
                      <a:r>
                        <a:rPr lang="en-US" sz="1400" dirty="0">
                          <a:effectLst/>
                        </a:rPr>
                        <a:t>District</a:t>
                      </a:r>
                      <a:endParaRPr lang="en-US" sz="1400" dirty="0">
                        <a:effectLst/>
                        <a:latin typeface="Calibri"/>
                        <a:ea typeface="Calibri"/>
                        <a:cs typeface="Times New Roman"/>
                      </a:endParaRPr>
                    </a:p>
                  </a:txBody>
                  <a:tcPr marL="8272" marR="8272" marT="0" marB="0"/>
                </a:tc>
                <a:tc>
                  <a:txBody>
                    <a:bodyPr/>
                    <a:lstStyle/>
                    <a:p>
                      <a:pPr marL="0" marR="0" algn="ctr">
                        <a:lnSpc>
                          <a:spcPct val="115000"/>
                        </a:lnSpc>
                        <a:spcBef>
                          <a:spcPts val="0"/>
                        </a:spcBef>
                        <a:spcAft>
                          <a:spcPts val="1000"/>
                        </a:spcAft>
                      </a:pPr>
                      <a:r>
                        <a:rPr lang="en-US" sz="1400">
                          <a:effectLst/>
                        </a:rPr>
                        <a:t>High School</a:t>
                      </a:r>
                      <a:endParaRPr lang="en-US" sz="1400">
                        <a:effectLst/>
                        <a:latin typeface="Calibri"/>
                        <a:ea typeface="Calibri"/>
                        <a:cs typeface="Times New Roman"/>
                      </a:endParaRPr>
                    </a:p>
                  </a:txBody>
                  <a:tcPr marL="8272" marR="8272" marT="0" marB="0"/>
                </a:tc>
              </a:tr>
              <a:tr h="0">
                <a:tc>
                  <a:txBody>
                    <a:bodyPr/>
                    <a:lstStyle/>
                    <a:p>
                      <a:pPr marL="0" marR="0" lvl="0" indent="0">
                        <a:lnSpc>
                          <a:spcPct val="115000"/>
                        </a:lnSpc>
                        <a:spcBef>
                          <a:spcPts val="0"/>
                        </a:spcBef>
                        <a:spcAft>
                          <a:spcPts val="0"/>
                        </a:spcAft>
                        <a:buFont typeface="+mj-lt"/>
                        <a:buNone/>
                      </a:pPr>
                      <a:r>
                        <a:rPr lang="en-US" sz="1400" dirty="0">
                          <a:effectLst/>
                        </a:rPr>
                        <a:t>Blount</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Heritage</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Cannon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Cannon County </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Jackson-Madison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Madison Academic Magnet</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Knox</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Carter* (had all AP exams paid for)</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Knox</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Gibbs* (had all AP exams paid for)</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Knox</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Halls* (had all AP exams paid for)</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Knox</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Karns* (had all AP exams paid for)</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Knox</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South Doyle* (had all AP exams paid for)</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McMinn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Central High School</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McMinn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McMinn High School</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MNPS</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Overton</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MNPS</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McGavock</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Roane</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a:effectLst/>
                        </a:rPr>
                        <a:t>Oliver Springs</a:t>
                      </a:r>
                      <a:endParaRPr lang="en-US" sz="140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Rutherford</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dirty="0">
                          <a:effectLst/>
                        </a:rPr>
                        <a:t>Smyrna</a:t>
                      </a:r>
                      <a:endParaRPr lang="en-US" sz="1400" dirty="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Sullivan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dirty="0">
                          <a:effectLst/>
                        </a:rPr>
                        <a:t>Sullivan Central </a:t>
                      </a:r>
                      <a:endParaRPr lang="en-US" sz="1400" dirty="0">
                        <a:effectLst/>
                        <a:latin typeface="Calibri"/>
                        <a:ea typeface="Calibri"/>
                        <a:cs typeface="Times New Roman"/>
                      </a:endParaRPr>
                    </a:p>
                  </a:txBody>
                  <a:tcPr marL="8272" marR="8272" marT="0" marB="0" anchor="ctr"/>
                </a:tc>
              </a:tr>
              <a:tr h="0">
                <a:tc>
                  <a:txBody>
                    <a:bodyPr/>
                    <a:lstStyle/>
                    <a:p>
                      <a:pPr marL="0" marR="0" lvl="0" indent="0">
                        <a:lnSpc>
                          <a:spcPct val="115000"/>
                        </a:lnSpc>
                        <a:spcBef>
                          <a:spcPts val="0"/>
                        </a:spcBef>
                        <a:spcAft>
                          <a:spcPts val="0"/>
                        </a:spcAft>
                        <a:buFont typeface="+mj-lt"/>
                        <a:buNone/>
                      </a:pPr>
                      <a:r>
                        <a:rPr lang="en-US" sz="1400" dirty="0">
                          <a:effectLst/>
                        </a:rPr>
                        <a:t>Warren</a:t>
                      </a:r>
                      <a:endParaRPr lang="en-US" sz="1400" dirty="0">
                        <a:effectLst/>
                        <a:latin typeface="Calibri"/>
                        <a:ea typeface="Calibri"/>
                        <a:cs typeface="Times New Roman"/>
                      </a:endParaRPr>
                    </a:p>
                  </a:txBody>
                  <a:tcPr marL="8272" marR="8272" marT="0" marB="0" anchor="ctr"/>
                </a:tc>
                <a:tc>
                  <a:txBody>
                    <a:bodyPr/>
                    <a:lstStyle/>
                    <a:p>
                      <a:pPr marL="0" marR="0">
                        <a:lnSpc>
                          <a:spcPct val="115000"/>
                        </a:lnSpc>
                        <a:spcBef>
                          <a:spcPts val="0"/>
                        </a:spcBef>
                        <a:spcAft>
                          <a:spcPts val="0"/>
                        </a:spcAft>
                      </a:pPr>
                      <a:r>
                        <a:rPr lang="en-US" sz="1400" dirty="0">
                          <a:effectLst/>
                        </a:rPr>
                        <a:t>Warren County</a:t>
                      </a:r>
                      <a:endParaRPr lang="en-US" sz="1400" dirty="0">
                        <a:effectLst/>
                        <a:latin typeface="Calibri"/>
                        <a:ea typeface="Calibri"/>
                        <a:cs typeface="Times New Roman"/>
                      </a:endParaRPr>
                    </a:p>
                  </a:txBody>
                  <a:tcPr marL="8272" marR="8272" marT="0" marB="0" anchor="ctr"/>
                </a:tc>
              </a:tr>
            </a:tbl>
          </a:graphicData>
        </a:graphic>
      </p:graphicFrame>
      <p:sp>
        <p:nvSpPr>
          <p:cNvPr id="4" name="Title 3"/>
          <p:cNvSpPr>
            <a:spLocks noGrp="1"/>
          </p:cNvSpPr>
          <p:nvPr>
            <p:ph type="title"/>
          </p:nvPr>
        </p:nvSpPr>
        <p:spPr/>
        <p:txBody>
          <a:bodyPr/>
          <a:lstStyle/>
          <a:p>
            <a:pPr algn="ctr"/>
            <a:r>
              <a:rPr lang="en-US" dirty="0" smtClean="0"/>
              <a:t>AP Exam Pilot for 2014 &amp; 2015</a:t>
            </a:r>
            <a:endParaRPr lang="en-US" dirty="0"/>
          </a:p>
        </p:txBody>
      </p:sp>
      <p:sp>
        <p:nvSpPr>
          <p:cNvPr id="5" name="Slide Number Placeholder 4"/>
          <p:cNvSpPr>
            <a:spLocks noGrp="1"/>
          </p:cNvSpPr>
          <p:nvPr>
            <p:ph type="sldNum" sz="quarter" idx="13"/>
          </p:nvPr>
        </p:nvSpPr>
        <p:spPr/>
        <p:txBody>
          <a:bodyPr/>
          <a:lstStyle/>
          <a:p>
            <a:pPr>
              <a:defRPr/>
            </a:pPr>
            <a:fld id="{5CB9AD57-BDA4-4334-88CF-3C881CCDAA56}" type="slidenum">
              <a:rPr lang="en-US" smtClean="0">
                <a:solidFill>
                  <a:srgbClr val="005581"/>
                </a:solidFill>
              </a:rPr>
              <a:pPr>
                <a:defRPr/>
              </a:pPr>
              <a:t>10</a:t>
            </a:fld>
            <a:endParaRPr lang="en-US" dirty="0">
              <a:solidFill>
                <a:srgbClr val="005581"/>
              </a:solidFill>
            </a:endParaRPr>
          </a:p>
        </p:txBody>
      </p:sp>
    </p:spTree>
    <p:extLst>
      <p:ext uri="{BB962C8B-B14F-4D97-AF65-F5344CB8AC3E}">
        <p14:creationId xmlns:p14="http://schemas.microsoft.com/office/powerpoint/2010/main" val="885550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066800"/>
            <a:ext cx="8229600" cy="4745328"/>
          </a:xfrm>
        </p:spPr>
        <p:txBody>
          <a:bodyPr/>
          <a:lstStyle/>
          <a:p>
            <a:r>
              <a:rPr lang="en-US" dirty="0" smtClean="0"/>
              <a:t>HB 705 – Exam Pilot Results for 2014</a:t>
            </a:r>
          </a:p>
          <a:p>
            <a:pPr lvl="1"/>
            <a:r>
              <a:rPr lang="en-US" dirty="0" smtClean="0"/>
              <a:t>TDOE</a:t>
            </a:r>
          </a:p>
          <a:p>
            <a:pPr lvl="2"/>
            <a:r>
              <a:rPr lang="en-US" dirty="0" smtClean="0"/>
              <a:t>Providing </a:t>
            </a:r>
            <a:r>
              <a:rPr lang="en-US" dirty="0"/>
              <a:t>funds for the cost of the exam fees increased </a:t>
            </a:r>
            <a:r>
              <a:rPr lang="en-US" dirty="0" smtClean="0"/>
              <a:t>participation. </a:t>
            </a:r>
          </a:p>
          <a:p>
            <a:pPr lvl="2"/>
            <a:r>
              <a:rPr lang="en-US" dirty="0" smtClean="0"/>
              <a:t>Also showed </a:t>
            </a:r>
            <a:r>
              <a:rPr lang="en-US" dirty="0"/>
              <a:t>a decrease in AP pass rates for participating </a:t>
            </a:r>
            <a:r>
              <a:rPr lang="en-US" dirty="0" smtClean="0"/>
              <a:t>students.</a:t>
            </a:r>
          </a:p>
          <a:p>
            <a:pPr lvl="2"/>
            <a:r>
              <a:rPr lang="en-US" dirty="0" smtClean="0"/>
              <a:t>Goal for 2015 - increase participation </a:t>
            </a:r>
            <a:r>
              <a:rPr lang="en-US" dirty="0"/>
              <a:t>by economically disadvantaged students </a:t>
            </a:r>
            <a:r>
              <a:rPr lang="en-US" dirty="0" smtClean="0"/>
              <a:t>as </a:t>
            </a:r>
            <a:r>
              <a:rPr lang="en-US" dirty="0"/>
              <a:t>pilot schools have more notice to appropriately schedule students in AP courses and promote this pilot opportunity.</a:t>
            </a:r>
          </a:p>
          <a:p>
            <a:pPr lvl="1"/>
            <a:r>
              <a:rPr lang="en-US" dirty="0" smtClean="0"/>
              <a:t>Results emphasize the importance of the Partnership concept.  </a:t>
            </a:r>
          </a:p>
          <a:p>
            <a:pPr lvl="1"/>
            <a:r>
              <a:rPr lang="en-US" dirty="0" smtClean="0"/>
              <a:t>College Board</a:t>
            </a:r>
          </a:p>
          <a:p>
            <a:pPr marL="176213" lvl="1" indent="0">
              <a:buNone/>
            </a:pPr>
            <a:endParaRPr lang="en-US" dirty="0" smtClean="0"/>
          </a:p>
          <a:p>
            <a:pPr lvl="3"/>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173203833"/>
              </p:ext>
            </p:extLst>
          </p:nvPr>
        </p:nvGraphicFramePr>
        <p:xfrm>
          <a:off x="533400" y="4191000"/>
          <a:ext cx="8110536" cy="2123440"/>
        </p:xfrm>
        <a:graphic>
          <a:graphicData uri="http://schemas.openxmlformats.org/drawingml/2006/table">
            <a:tbl>
              <a:tblPr firstRow="1" bandRow="1">
                <a:tableStyleId>{5C22544A-7EE6-4342-B048-85BDC9FD1C3A}</a:tableStyleId>
              </a:tblPr>
              <a:tblGrid>
                <a:gridCol w="2703512"/>
                <a:gridCol w="2703512"/>
                <a:gridCol w="2703512"/>
              </a:tblGrid>
              <a:tr h="370840">
                <a:tc>
                  <a:txBody>
                    <a:bodyPr/>
                    <a:lstStyle/>
                    <a:p>
                      <a:pPr algn="ctr"/>
                      <a:r>
                        <a:rPr lang="en-US" dirty="0" smtClean="0"/>
                        <a:t>Subject</a:t>
                      </a:r>
                      <a:endParaRPr lang="en-US" dirty="0"/>
                    </a:p>
                  </a:txBody>
                  <a:tcPr/>
                </a:tc>
                <a:tc>
                  <a:txBody>
                    <a:bodyPr/>
                    <a:lstStyle/>
                    <a:p>
                      <a:pPr algn="ctr"/>
                      <a:r>
                        <a:rPr lang="en-US" dirty="0" smtClean="0"/>
                        <a:t>Percentage</a:t>
                      </a:r>
                      <a:r>
                        <a:rPr lang="en-US" baseline="0" dirty="0" smtClean="0"/>
                        <a:t> Difference Taken</a:t>
                      </a:r>
                      <a:endParaRPr lang="en-US" dirty="0"/>
                    </a:p>
                  </a:txBody>
                  <a:tcPr/>
                </a:tc>
                <a:tc>
                  <a:txBody>
                    <a:bodyPr/>
                    <a:lstStyle/>
                    <a:p>
                      <a:pPr algn="ctr"/>
                      <a:r>
                        <a:rPr lang="en-US" dirty="0" smtClean="0"/>
                        <a:t>Percentage Difference Successful</a:t>
                      </a:r>
                      <a:r>
                        <a:rPr lang="en-US" baseline="0" dirty="0" smtClean="0"/>
                        <a:t> Scores</a:t>
                      </a:r>
                      <a:endParaRPr lang="en-US" dirty="0"/>
                    </a:p>
                  </a:txBody>
                  <a:tcPr/>
                </a:tc>
              </a:tr>
              <a:tr h="370840">
                <a:tc>
                  <a:txBody>
                    <a:bodyPr/>
                    <a:lstStyle/>
                    <a:p>
                      <a:r>
                        <a:rPr lang="en-US" dirty="0" smtClean="0"/>
                        <a:t>Calculus</a:t>
                      </a:r>
                      <a:r>
                        <a:rPr lang="en-US" baseline="0" dirty="0" smtClean="0"/>
                        <a:t> AB</a:t>
                      </a:r>
                      <a:endParaRPr lang="en-US" dirty="0"/>
                    </a:p>
                  </a:txBody>
                  <a:tcPr/>
                </a:tc>
                <a:tc>
                  <a:txBody>
                    <a:bodyPr/>
                    <a:lstStyle/>
                    <a:p>
                      <a:pPr algn="ctr"/>
                      <a:r>
                        <a:rPr lang="en-US" dirty="0" smtClean="0"/>
                        <a:t>102%</a:t>
                      </a:r>
                      <a:endParaRPr lang="en-US" dirty="0"/>
                    </a:p>
                  </a:txBody>
                  <a:tcPr/>
                </a:tc>
                <a:tc>
                  <a:txBody>
                    <a:bodyPr/>
                    <a:lstStyle/>
                    <a:p>
                      <a:pPr algn="ctr"/>
                      <a:r>
                        <a:rPr lang="en-US" dirty="0" smtClean="0"/>
                        <a:t>45%</a:t>
                      </a:r>
                      <a:endParaRPr lang="en-US" dirty="0"/>
                    </a:p>
                  </a:txBody>
                  <a:tcPr/>
                </a:tc>
              </a:tr>
              <a:tr h="370840">
                <a:tc>
                  <a:txBody>
                    <a:bodyPr/>
                    <a:lstStyle/>
                    <a:p>
                      <a:r>
                        <a:rPr lang="en-US" dirty="0" smtClean="0"/>
                        <a:t>Calculus BC</a:t>
                      </a:r>
                      <a:endParaRPr lang="en-US" dirty="0"/>
                    </a:p>
                  </a:txBody>
                  <a:tcPr/>
                </a:tc>
                <a:tc>
                  <a:txBody>
                    <a:bodyPr/>
                    <a:lstStyle/>
                    <a:p>
                      <a:pPr algn="ctr"/>
                      <a:r>
                        <a:rPr lang="en-US" dirty="0" smtClean="0"/>
                        <a:t>20%</a:t>
                      </a:r>
                      <a:endParaRPr lang="en-US" dirty="0"/>
                    </a:p>
                  </a:txBody>
                  <a:tcPr/>
                </a:tc>
                <a:tc>
                  <a:txBody>
                    <a:bodyPr/>
                    <a:lstStyle/>
                    <a:p>
                      <a:pPr algn="ctr"/>
                      <a:r>
                        <a:rPr lang="en-US" dirty="0" smtClean="0"/>
                        <a:t>6%</a:t>
                      </a:r>
                      <a:endParaRPr lang="en-US" dirty="0"/>
                    </a:p>
                  </a:txBody>
                  <a:tcPr/>
                </a:tc>
              </a:tr>
              <a:tr h="370840">
                <a:tc>
                  <a:txBody>
                    <a:bodyPr/>
                    <a:lstStyle/>
                    <a:p>
                      <a:r>
                        <a:rPr lang="en-US" dirty="0" smtClean="0"/>
                        <a:t>Statistics</a:t>
                      </a:r>
                      <a:endParaRPr lang="en-US" dirty="0"/>
                    </a:p>
                  </a:txBody>
                  <a:tcPr/>
                </a:tc>
                <a:tc>
                  <a:txBody>
                    <a:bodyPr/>
                    <a:lstStyle/>
                    <a:p>
                      <a:pPr algn="ctr"/>
                      <a:r>
                        <a:rPr lang="en-US" dirty="0" smtClean="0"/>
                        <a:t>105%</a:t>
                      </a:r>
                      <a:endParaRPr lang="en-US" dirty="0"/>
                    </a:p>
                  </a:txBody>
                  <a:tcPr/>
                </a:tc>
                <a:tc>
                  <a:txBody>
                    <a:bodyPr/>
                    <a:lstStyle/>
                    <a:p>
                      <a:pPr algn="ctr"/>
                      <a:r>
                        <a:rPr lang="en-US" dirty="0" smtClean="0"/>
                        <a:t>-15%</a:t>
                      </a:r>
                      <a:endParaRPr lang="en-US" dirty="0"/>
                    </a:p>
                  </a:txBody>
                  <a:tcPr/>
                </a:tc>
              </a:tr>
              <a:tr h="370840">
                <a:tc>
                  <a:txBody>
                    <a:bodyPr/>
                    <a:lstStyle/>
                    <a:p>
                      <a:r>
                        <a:rPr lang="en-US" dirty="0" smtClean="0"/>
                        <a:t>All exams (Knox only)</a:t>
                      </a:r>
                      <a:endParaRPr lang="en-US" dirty="0"/>
                    </a:p>
                  </a:txBody>
                  <a:tcPr/>
                </a:tc>
                <a:tc>
                  <a:txBody>
                    <a:bodyPr/>
                    <a:lstStyle/>
                    <a:p>
                      <a:pPr algn="ctr"/>
                      <a:r>
                        <a:rPr lang="en-US" dirty="0" smtClean="0"/>
                        <a:t>74%</a:t>
                      </a:r>
                      <a:endParaRPr lang="en-US" dirty="0"/>
                    </a:p>
                  </a:txBody>
                  <a:tcPr/>
                </a:tc>
                <a:tc>
                  <a:txBody>
                    <a:bodyPr/>
                    <a:lstStyle/>
                    <a:p>
                      <a:pPr algn="ctr"/>
                      <a:r>
                        <a:rPr lang="en-US" dirty="0" smtClean="0"/>
                        <a:t>29%</a:t>
                      </a:r>
                      <a:endParaRPr lang="en-US" dirty="0"/>
                    </a:p>
                  </a:txBody>
                  <a:tcPr/>
                </a:tc>
              </a:tr>
            </a:tbl>
          </a:graphicData>
        </a:graphic>
      </p:graphicFrame>
      <p:sp>
        <p:nvSpPr>
          <p:cNvPr id="4" name="Title 3"/>
          <p:cNvSpPr>
            <a:spLocks noGrp="1"/>
          </p:cNvSpPr>
          <p:nvPr>
            <p:ph type="title"/>
          </p:nvPr>
        </p:nvSpPr>
        <p:spPr/>
        <p:txBody>
          <a:bodyPr/>
          <a:lstStyle/>
          <a:p>
            <a:pPr algn="ctr"/>
            <a:r>
              <a:rPr lang="en-US" dirty="0" smtClean="0"/>
              <a:t>AP Exam Pilot for 2014 &amp; 2015</a:t>
            </a:r>
            <a:endParaRPr lang="en-US" dirty="0"/>
          </a:p>
        </p:txBody>
      </p:sp>
      <p:sp>
        <p:nvSpPr>
          <p:cNvPr id="5" name="Slide Number Placeholder 4"/>
          <p:cNvSpPr>
            <a:spLocks noGrp="1"/>
          </p:cNvSpPr>
          <p:nvPr>
            <p:ph type="sldNum" sz="quarter" idx="13"/>
          </p:nvPr>
        </p:nvSpPr>
        <p:spPr/>
        <p:txBody>
          <a:bodyPr/>
          <a:lstStyle/>
          <a:p>
            <a:pPr>
              <a:defRPr/>
            </a:pPr>
            <a:fld id="{5CB9AD57-BDA4-4334-88CF-3C881CCDAA56}" type="slidenum">
              <a:rPr lang="en-US" smtClean="0">
                <a:solidFill>
                  <a:srgbClr val="005581"/>
                </a:solidFill>
              </a:rPr>
              <a:pPr>
                <a:defRPr/>
              </a:pPr>
              <a:t>11</a:t>
            </a:fld>
            <a:endParaRPr lang="en-US" dirty="0">
              <a:solidFill>
                <a:srgbClr val="005581"/>
              </a:solidFill>
            </a:endParaRPr>
          </a:p>
        </p:txBody>
      </p:sp>
    </p:spTree>
    <p:extLst>
      <p:ext uri="{BB962C8B-B14F-4D97-AF65-F5344CB8AC3E}">
        <p14:creationId xmlns:p14="http://schemas.microsoft.com/office/powerpoint/2010/main" val="2841993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990600"/>
            <a:ext cx="8229600" cy="4745328"/>
          </a:xfrm>
        </p:spPr>
        <p:txBody>
          <a:bodyPr/>
          <a:lstStyle/>
          <a:p>
            <a:r>
              <a:rPr lang="en-US" dirty="0" smtClean="0"/>
              <a:t>In 2006, the College Board launched efforts to redesign every AP course</a:t>
            </a:r>
          </a:p>
          <a:p>
            <a:pPr lvl="1"/>
            <a:r>
              <a:rPr lang="en-US" dirty="0" smtClean="0"/>
              <a:t>Ensure alignment with content and rigor of college-level learning</a:t>
            </a:r>
          </a:p>
          <a:p>
            <a:pPr lvl="1"/>
            <a:r>
              <a:rPr lang="en-US" dirty="0" smtClean="0"/>
              <a:t>Respond to feedback from AP teachers</a:t>
            </a:r>
          </a:p>
          <a:p>
            <a:r>
              <a:rPr lang="en-US" dirty="0" smtClean="0"/>
              <a:t>Process (approximately 7 years)</a:t>
            </a:r>
          </a:p>
          <a:p>
            <a:pPr lvl="1"/>
            <a:r>
              <a:rPr lang="en-US" dirty="0" smtClean="0"/>
              <a:t>AP Development Committee for each subject (college faculty &amp; AP teachers including retired AP teacher from Oak Ridge) develops draft curriculum framework</a:t>
            </a:r>
          </a:p>
          <a:p>
            <a:pPr lvl="1"/>
            <a:r>
              <a:rPr lang="en-US" dirty="0" smtClean="0"/>
              <a:t>Validation review of draft framework by history professors and AP teachers from across the country – revisions made based on feedback</a:t>
            </a:r>
          </a:p>
          <a:p>
            <a:pPr lvl="1"/>
            <a:r>
              <a:rPr lang="en-US" dirty="0" smtClean="0"/>
              <a:t>First pilot of redesigned exam</a:t>
            </a:r>
          </a:p>
          <a:p>
            <a:pPr lvl="1"/>
            <a:r>
              <a:rPr lang="en-US" dirty="0" smtClean="0"/>
              <a:t>Publication of framework</a:t>
            </a:r>
          </a:p>
          <a:p>
            <a:pPr lvl="1"/>
            <a:r>
              <a:rPr lang="en-US" dirty="0" smtClean="0"/>
              <a:t>Second pilot of redesigned exam</a:t>
            </a:r>
          </a:p>
          <a:p>
            <a:pPr lvl="1"/>
            <a:r>
              <a:rPr lang="en-US" dirty="0" smtClean="0"/>
              <a:t>AP teacher trainings</a:t>
            </a:r>
          </a:p>
          <a:p>
            <a:pPr lvl="1"/>
            <a:r>
              <a:rPr lang="en-US" dirty="0" smtClean="0"/>
              <a:t>Launch new course</a:t>
            </a:r>
          </a:p>
          <a:p>
            <a:pPr lvl="2"/>
            <a:endParaRPr lang="en-US" dirty="0"/>
          </a:p>
        </p:txBody>
      </p:sp>
      <p:sp>
        <p:nvSpPr>
          <p:cNvPr id="3" name="Content Placeholder 2"/>
          <p:cNvSpPr>
            <a:spLocks noGrp="1"/>
          </p:cNvSpPr>
          <p:nvPr>
            <p:ph sz="quarter" idx="11"/>
          </p:nvPr>
        </p:nvSpPr>
        <p:spPr/>
        <p:txBody>
          <a:bodyPr/>
          <a:lstStyle/>
          <a:p>
            <a:endParaRPr lang="en-US"/>
          </a:p>
        </p:txBody>
      </p:sp>
      <p:sp>
        <p:nvSpPr>
          <p:cNvPr id="4" name="Title 3"/>
          <p:cNvSpPr>
            <a:spLocks noGrp="1"/>
          </p:cNvSpPr>
          <p:nvPr>
            <p:ph type="title"/>
          </p:nvPr>
        </p:nvSpPr>
        <p:spPr/>
        <p:txBody>
          <a:bodyPr/>
          <a:lstStyle/>
          <a:p>
            <a:pPr algn="ctr"/>
            <a:r>
              <a:rPr lang="en-US" dirty="0" smtClean="0"/>
              <a:t>AP U.S. History Redesign</a:t>
            </a:r>
            <a:endParaRPr lang="en-US" dirty="0"/>
          </a:p>
        </p:txBody>
      </p:sp>
      <p:sp>
        <p:nvSpPr>
          <p:cNvPr id="5" name="Slide Number Placeholder 4"/>
          <p:cNvSpPr>
            <a:spLocks noGrp="1"/>
          </p:cNvSpPr>
          <p:nvPr>
            <p:ph type="sldNum" sz="quarter" idx="13"/>
          </p:nvPr>
        </p:nvSpPr>
        <p:spPr/>
        <p:txBody>
          <a:bodyPr/>
          <a:lstStyle/>
          <a:p>
            <a:pPr>
              <a:defRPr/>
            </a:pPr>
            <a:fld id="{5CB9AD57-BDA4-4334-88CF-3C881CCDAA56}" type="slidenum">
              <a:rPr lang="en-US" smtClean="0">
                <a:solidFill>
                  <a:srgbClr val="005581"/>
                </a:solidFill>
              </a:rPr>
              <a:pPr>
                <a:defRPr/>
              </a:pPr>
              <a:t>12</a:t>
            </a:fld>
            <a:endParaRPr lang="en-US" dirty="0">
              <a:solidFill>
                <a:srgbClr val="005581"/>
              </a:solidFill>
            </a:endParaRPr>
          </a:p>
        </p:txBody>
      </p:sp>
    </p:spTree>
    <p:extLst>
      <p:ext uri="{BB962C8B-B14F-4D97-AF65-F5344CB8AC3E}">
        <p14:creationId xmlns:p14="http://schemas.microsoft.com/office/powerpoint/2010/main" val="3427331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93763"/>
          </a:xfrm>
        </p:spPr>
        <p:txBody>
          <a:bodyPr/>
          <a:lstStyle/>
          <a:p>
            <a:pPr marL="53975" indent="-53975"/>
            <a:r>
              <a:rPr lang="en-US" dirty="0" smtClean="0"/>
              <a:t>Teachers Support the </a:t>
            </a:r>
            <a:r>
              <a:rPr lang="en-US" dirty="0"/>
              <a:t>AP U.S. History </a:t>
            </a:r>
            <a:r>
              <a:rPr lang="en-US" dirty="0" smtClean="0"/>
              <a:t>Redesign</a:t>
            </a:r>
            <a:endParaRPr lang="en-US" dirty="0"/>
          </a:p>
        </p:txBody>
      </p:sp>
      <p:sp>
        <p:nvSpPr>
          <p:cNvPr id="3" name="Content Placeholder 2"/>
          <p:cNvSpPr>
            <a:spLocks noGrp="1"/>
          </p:cNvSpPr>
          <p:nvPr>
            <p:ph sz="quarter" idx="11"/>
          </p:nvPr>
        </p:nvSpPr>
        <p:spPr>
          <a:xfrm>
            <a:off x="152401" y="1107624"/>
            <a:ext cx="8839200" cy="5216976"/>
          </a:xfrm>
        </p:spPr>
        <p:txBody>
          <a:bodyPr>
            <a:normAutofit/>
          </a:bodyPr>
          <a:lstStyle/>
          <a:p>
            <a:pPr marL="457200" lvl="2" indent="-457200">
              <a:buClr>
                <a:schemeClr val="accent2"/>
              </a:buClr>
              <a:buSzPct val="100000"/>
              <a:buFont typeface="Wingdings" panose="05000000000000000000" pitchFamily="2" charset="2"/>
              <a:buChar char=""/>
            </a:pPr>
            <a:endParaRPr lang="en-US" dirty="0"/>
          </a:p>
          <a:p>
            <a:pPr marL="457200" lvl="2" indent="-457200">
              <a:buClr>
                <a:schemeClr val="accent2"/>
              </a:buClr>
              <a:buSzPct val="100000"/>
              <a:buFont typeface="Wingdings" panose="05000000000000000000" pitchFamily="2" charset="2"/>
              <a:buChar char=""/>
            </a:pPr>
            <a:endParaRPr lang="en-US" dirty="0"/>
          </a:p>
          <a:p>
            <a:pPr marL="457200" lvl="2" indent="-457200">
              <a:buClr>
                <a:schemeClr val="accent2"/>
              </a:buClr>
              <a:buSzPct val="100000"/>
              <a:buFont typeface="Wingdings" panose="05000000000000000000" pitchFamily="2" charset="2"/>
              <a:buChar char=""/>
            </a:pPr>
            <a:endParaRPr lang="en-US" dirty="0" smtClean="0"/>
          </a:p>
          <a:p>
            <a:pPr marL="233363" lvl="2" indent="0">
              <a:buNone/>
            </a:pPr>
            <a:endParaRPr lang="en-US" dirty="0" smtClean="0"/>
          </a:p>
          <a:p>
            <a:pPr marL="233363" lvl="2" indent="0">
              <a:buNone/>
            </a:pPr>
            <a:endParaRPr lang="en-US" dirty="0" smtClean="0"/>
          </a:p>
          <a:p>
            <a:pPr marL="233363" lvl="2" indent="0">
              <a:buNone/>
            </a:pP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13</a:t>
            </a:fld>
            <a:endParaRPr lang="en-US" dirty="0">
              <a:solidFill>
                <a:srgbClr val="00558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32307693"/>
              </p:ext>
            </p:extLst>
          </p:nvPr>
        </p:nvGraphicFramePr>
        <p:xfrm>
          <a:off x="567519" y="3018949"/>
          <a:ext cx="7848600" cy="2543747"/>
        </p:xfrm>
        <a:graphic>
          <a:graphicData uri="http://schemas.openxmlformats.org/drawingml/2006/table">
            <a:tbl>
              <a:tblPr firstRow="1" firstCol="1" bandRow="1">
                <a:tableStyleId>{5C22544A-7EE6-4342-B048-85BDC9FD1C3A}</a:tableStyleId>
              </a:tblPr>
              <a:tblGrid>
                <a:gridCol w="4419600"/>
                <a:gridCol w="1676400"/>
                <a:gridCol w="1752600"/>
              </a:tblGrid>
              <a:tr h="650944">
                <a:tc>
                  <a:txBody>
                    <a:bodyPr/>
                    <a:lstStyle/>
                    <a:p>
                      <a:pPr marL="0" marR="0" algn="ctr">
                        <a:lnSpc>
                          <a:spcPct val="115000"/>
                        </a:lnSpc>
                        <a:spcBef>
                          <a:spcPts val="0"/>
                        </a:spcBef>
                        <a:spcAft>
                          <a:spcPts val="0"/>
                        </a:spcAft>
                      </a:pPr>
                      <a:r>
                        <a:rPr lang="en-US" sz="1800" dirty="0">
                          <a:effectLst/>
                          <a:latin typeface="+mn-lt"/>
                        </a:rPr>
                        <a:t>Survey Question</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Prior AP U.S. History Course</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Revised AP U.S. History Course</a:t>
                      </a:r>
                      <a:endParaRPr lang="en-US" sz="1800" dirty="0">
                        <a:effectLst/>
                        <a:latin typeface="+mn-lt"/>
                        <a:ea typeface="Calibri"/>
                      </a:endParaRPr>
                    </a:p>
                  </a:txBody>
                  <a:tcPr marL="9525" marR="9525" marT="9525" marB="9525" anchor="ctr"/>
                </a:tc>
              </a:tr>
              <a:tr h="753783">
                <a:tc>
                  <a:txBody>
                    <a:bodyPr/>
                    <a:lstStyle/>
                    <a:p>
                      <a:pPr marL="0" marR="0">
                        <a:lnSpc>
                          <a:spcPct val="115000"/>
                        </a:lnSpc>
                        <a:spcBef>
                          <a:spcPts val="0"/>
                        </a:spcBef>
                        <a:spcAft>
                          <a:spcPts val="0"/>
                        </a:spcAft>
                      </a:pPr>
                      <a:r>
                        <a:rPr lang="en-US" sz="1800" dirty="0">
                          <a:effectLst/>
                          <a:latin typeface="+mn-lt"/>
                        </a:rPr>
                        <a:t>The course covers too many topics in not enough depth</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72%</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6%</a:t>
                      </a:r>
                      <a:endParaRPr lang="en-US" sz="1800" dirty="0">
                        <a:effectLst/>
                        <a:latin typeface="+mn-lt"/>
                        <a:ea typeface="Calibri"/>
                      </a:endParaRPr>
                    </a:p>
                  </a:txBody>
                  <a:tcPr marL="9525" marR="9525" marT="9525" marB="9525" anchor="ctr"/>
                </a:tc>
              </a:tr>
              <a:tr h="753783">
                <a:tc>
                  <a:txBody>
                    <a:bodyPr/>
                    <a:lstStyle/>
                    <a:p>
                      <a:pPr marL="0" marR="0">
                        <a:lnSpc>
                          <a:spcPct val="115000"/>
                        </a:lnSpc>
                        <a:spcBef>
                          <a:spcPts val="0"/>
                        </a:spcBef>
                        <a:spcAft>
                          <a:spcPts val="0"/>
                        </a:spcAft>
                      </a:pPr>
                      <a:r>
                        <a:rPr lang="en-US" sz="1800" dirty="0">
                          <a:effectLst/>
                          <a:latin typeface="+mn-lt"/>
                        </a:rPr>
                        <a:t>The course has the right balance of breadth and depth</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24%</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81%</a:t>
                      </a:r>
                      <a:endParaRPr lang="en-US" sz="1800" dirty="0">
                        <a:effectLst/>
                        <a:latin typeface="+mn-lt"/>
                        <a:ea typeface="Calibri"/>
                      </a:endParaRPr>
                    </a:p>
                  </a:txBody>
                  <a:tcPr marL="9525" marR="9525" marT="9525" marB="9525" anchor="ctr"/>
                </a:tc>
              </a:tr>
              <a:tr h="385237">
                <a:tc>
                  <a:txBody>
                    <a:bodyPr/>
                    <a:lstStyle/>
                    <a:p>
                      <a:pPr marL="0" marR="0">
                        <a:lnSpc>
                          <a:spcPct val="115000"/>
                        </a:lnSpc>
                        <a:spcBef>
                          <a:spcPts val="0"/>
                        </a:spcBef>
                        <a:spcAft>
                          <a:spcPts val="0"/>
                        </a:spcAft>
                      </a:pPr>
                      <a:r>
                        <a:rPr lang="en-US" sz="1800" dirty="0">
                          <a:effectLst/>
                          <a:latin typeface="+mn-lt"/>
                        </a:rPr>
                        <a:t>The course is appropriately paced</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62%</a:t>
                      </a:r>
                      <a:endParaRPr lang="en-US" sz="1800" dirty="0">
                        <a:effectLst/>
                        <a:latin typeface="+mn-lt"/>
                        <a:ea typeface="Calibri"/>
                      </a:endParaRPr>
                    </a:p>
                  </a:txBody>
                  <a:tcPr marL="9525" marR="9525" marT="9525" marB="9525" anchor="ctr"/>
                </a:tc>
                <a:tc>
                  <a:txBody>
                    <a:bodyPr/>
                    <a:lstStyle/>
                    <a:p>
                      <a:pPr marL="0" marR="0" algn="ctr">
                        <a:lnSpc>
                          <a:spcPct val="115000"/>
                        </a:lnSpc>
                        <a:spcBef>
                          <a:spcPts val="0"/>
                        </a:spcBef>
                        <a:spcAft>
                          <a:spcPts val="0"/>
                        </a:spcAft>
                      </a:pPr>
                      <a:r>
                        <a:rPr lang="en-US" sz="1800" dirty="0">
                          <a:effectLst/>
                          <a:latin typeface="+mn-lt"/>
                        </a:rPr>
                        <a:t>91%</a:t>
                      </a:r>
                      <a:endParaRPr lang="en-US" sz="1800" dirty="0">
                        <a:effectLst/>
                        <a:latin typeface="+mn-lt"/>
                        <a:ea typeface="Calibri"/>
                      </a:endParaRPr>
                    </a:p>
                  </a:txBody>
                  <a:tcPr marL="9525" marR="9525" marT="9525" marB="9525" anchor="ctr"/>
                </a:tc>
              </a:tr>
            </a:tbl>
          </a:graphicData>
        </a:graphic>
      </p:graphicFrame>
      <p:sp>
        <p:nvSpPr>
          <p:cNvPr id="7" name="Rectangle 6"/>
          <p:cNvSpPr/>
          <p:nvPr/>
        </p:nvSpPr>
        <p:spPr>
          <a:xfrm>
            <a:off x="457200" y="1295400"/>
            <a:ext cx="7924800" cy="1723549"/>
          </a:xfrm>
          <a:prstGeom prst="rect">
            <a:avLst/>
          </a:prstGeom>
        </p:spPr>
        <p:txBody>
          <a:bodyPr wrap="square">
            <a:spAutoFit/>
          </a:bodyPr>
          <a:lstStyle/>
          <a:p>
            <a:pPr marL="0" lvl="2"/>
            <a:r>
              <a:rPr lang="en-US" sz="2200" b="1" dirty="0" smtClean="0">
                <a:solidFill>
                  <a:schemeClr val="bg2"/>
                </a:solidFill>
                <a:latin typeface="+mn-lt"/>
              </a:rPr>
              <a:t>Here’s a look at how AP U.S. History teachers feel about the redesigned course, which eliminates the pressure </a:t>
            </a:r>
            <a:r>
              <a:rPr lang="en-US" sz="2200" b="1" dirty="0">
                <a:solidFill>
                  <a:schemeClr val="bg2"/>
                </a:solidFill>
                <a:latin typeface="+mn-lt"/>
              </a:rPr>
              <a:t>to race through history, cramming every fact that could show up in a multiple-choice question. </a:t>
            </a:r>
          </a:p>
          <a:p>
            <a:r>
              <a:rPr lang="en-US" dirty="0" smtClean="0"/>
              <a:t> </a:t>
            </a:r>
            <a:endParaRPr lang="en-US" dirty="0"/>
          </a:p>
        </p:txBody>
      </p:sp>
    </p:spTree>
    <p:extLst>
      <p:ext uri="{BB962C8B-B14F-4D97-AF65-F5344CB8AC3E}">
        <p14:creationId xmlns:p14="http://schemas.microsoft.com/office/powerpoint/2010/main" val="10446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990600"/>
            <a:ext cx="8382000" cy="5867400"/>
          </a:xfrm>
          <a:noFill/>
          <a:ln>
            <a:solidFill>
              <a:schemeClr val="accent2"/>
            </a:solidFill>
          </a:ln>
        </p:spPr>
        <p:txBody>
          <a:bodyPr>
            <a:normAutofit fontScale="92500" lnSpcReduction="20000"/>
          </a:bodyPr>
          <a:lstStyle/>
          <a:p>
            <a:pPr marL="0" indent="0" algn="ctr">
              <a:spcBef>
                <a:spcPts val="0"/>
              </a:spcBef>
              <a:buNone/>
            </a:pPr>
            <a:r>
              <a:rPr lang="en-US" sz="3100" b="1" u="sng" dirty="0"/>
              <a:t>OLD AP US History</a:t>
            </a:r>
          </a:p>
          <a:p>
            <a:pPr marL="0" indent="0">
              <a:spcBef>
                <a:spcPts val="0"/>
              </a:spcBef>
              <a:buNone/>
            </a:pPr>
            <a:endParaRPr lang="en-US" dirty="0" smtClean="0"/>
          </a:p>
          <a:p>
            <a:pPr>
              <a:spcBef>
                <a:spcPts val="0"/>
              </a:spcBef>
            </a:pPr>
            <a:r>
              <a:rPr lang="en-US" sz="3400" b="1" dirty="0" smtClean="0"/>
              <a:t>Vague, 5-page outline:</a:t>
            </a:r>
          </a:p>
          <a:p>
            <a:pPr marL="0" indent="0">
              <a:spcBef>
                <a:spcPts val="0"/>
              </a:spcBef>
              <a:buNone/>
            </a:pPr>
            <a:endParaRPr lang="en-US" b="1" dirty="0"/>
          </a:p>
          <a:p>
            <a:pPr marL="233363" lvl="2" indent="0">
              <a:spcBef>
                <a:spcPts val="0"/>
              </a:spcBef>
              <a:buNone/>
            </a:pPr>
            <a:r>
              <a:rPr lang="en-US" sz="2600" b="1" dirty="0" smtClean="0"/>
              <a:t>Expanding movements for civil rights</a:t>
            </a:r>
          </a:p>
          <a:p>
            <a:pPr marL="0" indent="0">
              <a:spcBef>
                <a:spcPts val="0"/>
              </a:spcBef>
              <a:buNone/>
            </a:pPr>
            <a:endParaRPr lang="en-US" b="1" dirty="0" smtClean="0"/>
          </a:p>
          <a:p>
            <a:pPr marL="0" indent="0">
              <a:spcBef>
                <a:spcPts val="0"/>
              </a:spcBef>
              <a:buNone/>
            </a:pPr>
            <a:endParaRPr lang="en-US" b="1" dirty="0"/>
          </a:p>
          <a:p>
            <a:pPr>
              <a:spcBef>
                <a:spcPts val="0"/>
              </a:spcBef>
            </a:pPr>
            <a:r>
              <a:rPr lang="en-US" sz="3200" b="1" dirty="0" smtClean="0"/>
              <a:t>Related AP Exam question:</a:t>
            </a:r>
          </a:p>
          <a:p>
            <a:pPr>
              <a:spcBef>
                <a:spcPts val="0"/>
              </a:spcBef>
            </a:pPr>
            <a:endParaRPr lang="en-US" b="1" dirty="0"/>
          </a:p>
          <a:p>
            <a:pPr marL="406400" indent="0">
              <a:spcBef>
                <a:spcPts val="0"/>
              </a:spcBef>
              <a:buNone/>
            </a:pPr>
            <a:r>
              <a:rPr lang="en-US" sz="2600" b="1" dirty="0" smtClean="0">
                <a:solidFill>
                  <a:schemeClr val="bg2"/>
                </a:solidFill>
                <a:cs typeface="Arial" pitchFamily="34" charset="0"/>
              </a:rPr>
              <a:t>The National Organization for Women (NOW) was founded in 1966 in order to:</a:t>
            </a:r>
          </a:p>
          <a:p>
            <a:pPr marL="406400" indent="0">
              <a:spcBef>
                <a:spcPts val="0"/>
              </a:spcBef>
              <a:buNone/>
            </a:pPr>
            <a:endParaRPr lang="en-US" sz="2600" b="1" dirty="0" smtClean="0">
              <a:solidFill>
                <a:schemeClr val="bg2"/>
              </a:solidFill>
              <a:cs typeface="Arial" pitchFamily="34" charset="0"/>
            </a:endParaRPr>
          </a:p>
          <a:p>
            <a:pPr marL="749300" indent="-342900">
              <a:spcBef>
                <a:spcPts val="0"/>
              </a:spcBef>
              <a:buFont typeface="+mj-lt"/>
              <a:buAutoNum type="arabicPeriod"/>
            </a:pPr>
            <a:r>
              <a:rPr lang="en-US" sz="2600" b="1" dirty="0">
                <a:solidFill>
                  <a:schemeClr val="bg2"/>
                </a:solidFill>
                <a:cs typeface="Arial" pitchFamily="34" charset="0"/>
              </a:rPr>
              <a:t>e</a:t>
            </a:r>
            <a:r>
              <a:rPr lang="en-US" sz="2600" b="1" dirty="0" smtClean="0">
                <a:solidFill>
                  <a:schemeClr val="bg2"/>
                </a:solidFill>
                <a:cs typeface="Arial" pitchFamily="34" charset="0"/>
              </a:rPr>
              <a:t>ncourage women to believe in the “feminine mystique”</a:t>
            </a:r>
          </a:p>
          <a:p>
            <a:pPr marL="749300" indent="-342900">
              <a:spcBef>
                <a:spcPts val="0"/>
              </a:spcBef>
              <a:buFont typeface="+mj-lt"/>
              <a:buAutoNum type="arabicPeriod"/>
            </a:pPr>
            <a:r>
              <a:rPr lang="en-US" sz="2600" b="1" dirty="0">
                <a:solidFill>
                  <a:schemeClr val="bg2"/>
                </a:solidFill>
                <a:cs typeface="Arial" pitchFamily="34" charset="0"/>
              </a:rPr>
              <a:t>c</a:t>
            </a:r>
            <a:r>
              <a:rPr lang="en-US" sz="2600" b="1" dirty="0" smtClean="0">
                <a:solidFill>
                  <a:schemeClr val="bg2"/>
                </a:solidFill>
                <a:cs typeface="Arial" pitchFamily="34" charset="0"/>
              </a:rPr>
              <a:t>hallenge sex discrimination in the workplace</a:t>
            </a:r>
          </a:p>
          <a:p>
            <a:pPr marL="749300" indent="-342900">
              <a:spcBef>
                <a:spcPts val="0"/>
              </a:spcBef>
              <a:buFont typeface="+mj-lt"/>
              <a:buAutoNum type="arabicPeriod"/>
            </a:pPr>
            <a:r>
              <a:rPr lang="en-US" sz="2600" b="1" dirty="0">
                <a:solidFill>
                  <a:schemeClr val="bg2"/>
                </a:solidFill>
                <a:cs typeface="Arial" pitchFamily="34" charset="0"/>
              </a:rPr>
              <a:t>o</a:t>
            </a:r>
            <a:r>
              <a:rPr lang="en-US" sz="2600" b="1" dirty="0" smtClean="0">
                <a:solidFill>
                  <a:schemeClr val="bg2"/>
                </a:solidFill>
                <a:cs typeface="Arial" pitchFamily="34" charset="0"/>
              </a:rPr>
              <a:t>ppose the proposed Equal Rights Amendment</a:t>
            </a:r>
          </a:p>
          <a:p>
            <a:pPr marL="749300" indent="-342900">
              <a:spcBef>
                <a:spcPts val="0"/>
              </a:spcBef>
              <a:buFont typeface="+mj-lt"/>
              <a:buAutoNum type="arabicPeriod"/>
            </a:pPr>
            <a:r>
              <a:rPr lang="en-US" sz="2600" b="1" dirty="0">
                <a:solidFill>
                  <a:schemeClr val="bg2"/>
                </a:solidFill>
                <a:cs typeface="Arial" pitchFamily="34" charset="0"/>
              </a:rPr>
              <a:t>a</a:t>
            </a:r>
            <a:r>
              <a:rPr lang="en-US" sz="2600" b="1" dirty="0" smtClean="0">
                <a:solidFill>
                  <a:schemeClr val="bg2"/>
                </a:solidFill>
                <a:cs typeface="Arial" pitchFamily="34" charset="0"/>
              </a:rPr>
              <a:t>dvocate restrictions on access to abortion</a:t>
            </a:r>
          </a:p>
          <a:p>
            <a:pPr marL="749300" indent="-342900">
              <a:spcBef>
                <a:spcPts val="0"/>
              </a:spcBef>
              <a:buFont typeface="+mj-lt"/>
              <a:buAutoNum type="arabicPeriod"/>
            </a:pPr>
            <a:r>
              <a:rPr lang="en-US" sz="2600" b="1" dirty="0" smtClean="0">
                <a:solidFill>
                  <a:schemeClr val="bg2"/>
                </a:solidFill>
                <a:cs typeface="Arial" pitchFamily="34" charset="0"/>
              </a:rPr>
              <a:t>Advocate equal access for women to athletic facilities</a:t>
            </a:r>
          </a:p>
          <a:p>
            <a:pPr marL="0" indent="0">
              <a:spcBef>
                <a:spcPts val="0"/>
              </a:spcBef>
              <a:buNone/>
            </a:pPr>
            <a:r>
              <a:rPr lang="en-US" b="1" dirty="0" smtClean="0">
                <a:solidFill>
                  <a:schemeClr val="bg2"/>
                </a:solidFill>
              </a:rPr>
              <a:t>	</a:t>
            </a:r>
            <a:endParaRPr lang="en-US" b="1" dirty="0">
              <a:solidFill>
                <a:schemeClr val="bg2"/>
              </a:solidFill>
            </a:endParaRPr>
          </a:p>
        </p:txBody>
      </p:sp>
      <p:sp>
        <p:nvSpPr>
          <p:cNvPr id="5" name="Title 4"/>
          <p:cNvSpPr>
            <a:spLocks noGrp="1"/>
          </p:cNvSpPr>
          <p:nvPr>
            <p:ph type="title"/>
          </p:nvPr>
        </p:nvSpPr>
        <p:spPr>
          <a:xfrm>
            <a:off x="228600" y="152400"/>
            <a:ext cx="8059738" cy="639763"/>
          </a:xfrm>
        </p:spPr>
        <p:txBody>
          <a:bodyPr/>
          <a:lstStyle/>
          <a:p>
            <a:pPr algn="ctr"/>
            <a:r>
              <a:rPr lang="en-US" dirty="0" smtClean="0"/>
              <a:t>What did teachers dislike?</a:t>
            </a:r>
            <a:endParaRPr lang="en-US" dirty="0"/>
          </a:p>
        </p:txBody>
      </p:sp>
      <p:sp>
        <p:nvSpPr>
          <p:cNvPr id="4" name="Slide Number Placeholder 3"/>
          <p:cNvSpPr>
            <a:spLocks noGrp="1"/>
          </p:cNvSpPr>
          <p:nvPr>
            <p:ph type="sldNum" sz="quarter" idx="15"/>
          </p:nvPr>
        </p:nvSpPr>
        <p:spPr/>
        <p:txBody>
          <a:bodyPr/>
          <a:lstStyle/>
          <a:p>
            <a:pPr>
              <a:defRPr/>
            </a:pPr>
            <a:fld id="{480BACB8-076B-451A-BEBA-34F3553FA4BC}" type="slidenum">
              <a:rPr lang="en-US" smtClean="0">
                <a:solidFill>
                  <a:srgbClr val="005581"/>
                </a:solidFill>
              </a:rPr>
              <a:pPr>
                <a:defRPr/>
              </a:pPr>
              <a:t>14</a:t>
            </a:fld>
            <a:endParaRPr lang="en-US" dirty="0">
              <a:solidFill>
                <a:srgbClr val="005581"/>
              </a:solidFill>
            </a:endParaRPr>
          </a:p>
        </p:txBody>
      </p:sp>
    </p:spTree>
    <p:extLst>
      <p:ext uri="{BB962C8B-B14F-4D97-AF65-F5344CB8AC3E}">
        <p14:creationId xmlns:p14="http://schemas.microsoft.com/office/powerpoint/2010/main" val="2247737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52400" y="990600"/>
            <a:ext cx="8763000" cy="5562600"/>
          </a:xfrm>
          <a:ln>
            <a:solidFill>
              <a:schemeClr val="accent2"/>
            </a:solidFill>
          </a:ln>
        </p:spPr>
        <p:txBody>
          <a:bodyPr>
            <a:normAutofit/>
          </a:bodyPr>
          <a:lstStyle/>
          <a:p>
            <a:pPr marL="0" indent="0" algn="ctr">
              <a:spcBef>
                <a:spcPts val="0"/>
              </a:spcBef>
              <a:buNone/>
            </a:pPr>
            <a:r>
              <a:rPr lang="en-US" sz="3000" b="1" u="sng" dirty="0"/>
              <a:t>NEW AP US </a:t>
            </a:r>
            <a:r>
              <a:rPr lang="en-US" sz="3000" b="1" u="sng" dirty="0" smtClean="0"/>
              <a:t>History</a:t>
            </a:r>
          </a:p>
          <a:p>
            <a:pPr marL="0" indent="0">
              <a:spcBef>
                <a:spcPts val="0"/>
              </a:spcBef>
              <a:buNone/>
            </a:pPr>
            <a:endParaRPr lang="en-US" sz="3000" dirty="0" smtClean="0"/>
          </a:p>
          <a:p>
            <a:pPr>
              <a:spcBef>
                <a:spcPts val="0"/>
              </a:spcBef>
            </a:pPr>
            <a:r>
              <a:rPr lang="en-US" sz="3000" b="1" dirty="0" smtClean="0"/>
              <a:t>Specific, 50-page outline</a:t>
            </a:r>
          </a:p>
          <a:p>
            <a:pPr marL="0" indent="0">
              <a:spcBef>
                <a:spcPts val="0"/>
              </a:spcBef>
              <a:buNone/>
            </a:pPr>
            <a:endParaRPr lang="en-US" sz="2400" b="1" dirty="0"/>
          </a:p>
          <a:p>
            <a:pPr marL="466725" lvl="2" indent="0">
              <a:spcBef>
                <a:spcPts val="0"/>
              </a:spcBef>
              <a:buNone/>
            </a:pPr>
            <a:r>
              <a:rPr lang="en-US" sz="2400" b="1" dirty="0" smtClean="0"/>
              <a:t>Seeking to fulfill Reconstruction-era promises, civil rights activists and political leaders achieved some legal and political successes in ending segregation, although progress toward equality was slow and halting.</a:t>
            </a:r>
            <a:endParaRPr lang="en-US" sz="2400" b="1" dirty="0"/>
          </a:p>
          <a:p>
            <a:pPr marL="466725" lvl="2" indent="0">
              <a:spcBef>
                <a:spcPts val="0"/>
              </a:spcBef>
              <a:buNone/>
            </a:pPr>
            <a:endParaRPr lang="en-US" sz="2400" b="1" dirty="0"/>
          </a:p>
          <a:p>
            <a:pPr>
              <a:spcBef>
                <a:spcPts val="0"/>
              </a:spcBef>
            </a:pPr>
            <a:r>
              <a:rPr lang="en-US" sz="3000" b="1" dirty="0" smtClean="0"/>
              <a:t>Related AP Exam question:</a:t>
            </a:r>
          </a:p>
          <a:p>
            <a:pPr marL="0" indent="0">
              <a:spcBef>
                <a:spcPts val="0"/>
              </a:spcBef>
              <a:buNone/>
            </a:pPr>
            <a:endParaRPr lang="en-US" sz="2400" b="1" dirty="0">
              <a:solidFill>
                <a:schemeClr val="bg2"/>
              </a:solidFill>
            </a:endParaRPr>
          </a:p>
          <a:p>
            <a:pPr marL="465138" indent="-58738">
              <a:spcBef>
                <a:spcPts val="0"/>
              </a:spcBef>
              <a:buNone/>
            </a:pPr>
            <a:r>
              <a:rPr lang="en-US" sz="2400" b="1" dirty="0" smtClean="0">
                <a:solidFill>
                  <a:schemeClr val="bg2"/>
                </a:solidFill>
              </a:rPr>
              <a:t>Briefly explain ONE specific example of civil rights activism that curtailed segregation between 1945-1980.</a:t>
            </a:r>
            <a:endParaRPr lang="en-US" sz="2400" b="1" dirty="0">
              <a:solidFill>
                <a:schemeClr val="bg2"/>
              </a:solidFill>
            </a:endParaRPr>
          </a:p>
          <a:p>
            <a:pPr marL="0" indent="0">
              <a:buNone/>
            </a:pPr>
            <a:endParaRPr lang="en-US" dirty="0"/>
          </a:p>
        </p:txBody>
      </p:sp>
      <p:sp>
        <p:nvSpPr>
          <p:cNvPr id="5" name="Title 4"/>
          <p:cNvSpPr>
            <a:spLocks noGrp="1"/>
          </p:cNvSpPr>
          <p:nvPr>
            <p:ph type="title"/>
          </p:nvPr>
        </p:nvSpPr>
        <p:spPr>
          <a:xfrm>
            <a:off x="228600" y="152400"/>
            <a:ext cx="8059738" cy="639763"/>
          </a:xfrm>
        </p:spPr>
        <p:txBody>
          <a:bodyPr/>
          <a:lstStyle/>
          <a:p>
            <a:pPr algn="ctr"/>
            <a:r>
              <a:rPr lang="en-US" dirty="0" smtClean="0"/>
              <a:t>What has changed?</a:t>
            </a:r>
            <a:endParaRPr lang="en-US" dirty="0"/>
          </a:p>
        </p:txBody>
      </p:sp>
      <p:sp>
        <p:nvSpPr>
          <p:cNvPr id="4" name="Slide Number Placeholder 3"/>
          <p:cNvSpPr>
            <a:spLocks noGrp="1"/>
          </p:cNvSpPr>
          <p:nvPr>
            <p:ph type="sldNum" sz="quarter" idx="15"/>
          </p:nvPr>
        </p:nvSpPr>
        <p:spPr/>
        <p:txBody>
          <a:bodyPr/>
          <a:lstStyle/>
          <a:p>
            <a:pPr>
              <a:defRPr/>
            </a:pPr>
            <a:fld id="{480BACB8-076B-451A-BEBA-34F3553FA4BC}" type="slidenum">
              <a:rPr lang="en-US" smtClean="0">
                <a:solidFill>
                  <a:srgbClr val="005581"/>
                </a:solidFill>
              </a:rPr>
              <a:pPr>
                <a:defRPr/>
              </a:pPr>
              <a:t>15</a:t>
            </a:fld>
            <a:endParaRPr lang="en-US" dirty="0">
              <a:solidFill>
                <a:srgbClr val="005581"/>
              </a:solidFill>
            </a:endParaRPr>
          </a:p>
        </p:txBody>
      </p:sp>
    </p:spTree>
    <p:extLst>
      <p:ext uri="{BB962C8B-B14F-4D97-AF65-F5344CB8AC3E}">
        <p14:creationId xmlns:p14="http://schemas.microsoft.com/office/powerpoint/2010/main" val="105654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93763"/>
          </a:xfrm>
        </p:spPr>
        <p:txBody>
          <a:bodyPr/>
          <a:lstStyle/>
          <a:p>
            <a:pPr marL="53975" indent="-53975" algn="ctr"/>
            <a:r>
              <a:rPr lang="en-US" dirty="0" smtClean="0"/>
              <a:t>Myths vs. Facts About AP U.S. History</a:t>
            </a: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16</a:t>
            </a:fld>
            <a:endParaRPr lang="en-US" dirty="0">
              <a:solidFill>
                <a:srgbClr val="005581"/>
              </a:solidFill>
            </a:endParaRPr>
          </a:p>
        </p:txBody>
      </p:sp>
      <p:sp>
        <p:nvSpPr>
          <p:cNvPr id="9" name="Rectangle 8"/>
          <p:cNvSpPr/>
          <p:nvPr/>
        </p:nvSpPr>
        <p:spPr>
          <a:xfrm>
            <a:off x="152400" y="1066800"/>
            <a:ext cx="4343400" cy="1877437"/>
          </a:xfrm>
          <a:prstGeom prst="rect">
            <a:avLst/>
          </a:prstGeom>
        </p:spPr>
        <p:txBody>
          <a:bodyPr wrap="square">
            <a:spAutoFit/>
          </a:bodyPr>
          <a:lstStyle/>
          <a:p>
            <a:r>
              <a:rPr lang="en-US" sz="2400" b="1" dirty="0" smtClean="0">
                <a:solidFill>
                  <a:srgbClr val="00B0F0"/>
                </a:solidFill>
                <a:latin typeface="+mn-lt"/>
              </a:rPr>
              <a:t>MYTH: </a:t>
            </a:r>
            <a:r>
              <a:rPr lang="en-US" sz="2400" b="1" dirty="0" smtClean="0">
                <a:solidFill>
                  <a:schemeClr val="bg2"/>
                </a:solidFill>
                <a:latin typeface="+mn-lt"/>
              </a:rPr>
              <a:t>The </a:t>
            </a:r>
            <a:r>
              <a:rPr lang="en-US" sz="2400" b="1" dirty="0">
                <a:solidFill>
                  <a:schemeClr val="bg2"/>
                </a:solidFill>
                <a:latin typeface="+mn-lt"/>
              </a:rPr>
              <a:t>new concept outline removes or reduces the roles of important figures </a:t>
            </a:r>
            <a:r>
              <a:rPr lang="en-US" sz="2400" b="1" dirty="0" smtClean="0">
                <a:solidFill>
                  <a:schemeClr val="bg2"/>
                </a:solidFill>
                <a:latin typeface="+mn-lt"/>
              </a:rPr>
              <a:t>and </a:t>
            </a:r>
            <a:r>
              <a:rPr lang="en-US" sz="2400" b="1" dirty="0">
                <a:solidFill>
                  <a:schemeClr val="bg2"/>
                </a:solidFill>
                <a:latin typeface="+mn-lt"/>
              </a:rPr>
              <a:t>heroes </a:t>
            </a:r>
            <a:r>
              <a:rPr lang="en-US" sz="2400" b="1" dirty="0" smtClean="0">
                <a:solidFill>
                  <a:schemeClr val="bg2"/>
                </a:solidFill>
                <a:latin typeface="+mn-lt"/>
              </a:rPr>
              <a:t>like . . . </a:t>
            </a:r>
            <a:endParaRPr lang="en-US" sz="2400" b="1" dirty="0">
              <a:solidFill>
                <a:schemeClr val="bg2"/>
              </a:solidFill>
              <a:latin typeface="+mn-lt"/>
            </a:endParaRPr>
          </a:p>
          <a:p>
            <a:endParaRPr lang="en-US" sz="2000" dirty="0" smtClean="0">
              <a:solidFill>
                <a:schemeClr val="bg2"/>
              </a:solidFill>
              <a:latin typeface="+mn-lt"/>
            </a:endParaRPr>
          </a:p>
        </p:txBody>
      </p:sp>
      <p:sp>
        <p:nvSpPr>
          <p:cNvPr id="5" name="Rectangle 4"/>
          <p:cNvSpPr/>
          <p:nvPr/>
        </p:nvSpPr>
        <p:spPr>
          <a:xfrm>
            <a:off x="4648200" y="1066800"/>
            <a:ext cx="4343400" cy="1877437"/>
          </a:xfrm>
          <a:prstGeom prst="rect">
            <a:avLst/>
          </a:prstGeom>
        </p:spPr>
        <p:txBody>
          <a:bodyPr wrap="square">
            <a:spAutoFit/>
          </a:bodyPr>
          <a:lstStyle/>
          <a:p>
            <a:r>
              <a:rPr lang="en-US" sz="2400" b="1" dirty="0" smtClean="0">
                <a:solidFill>
                  <a:srgbClr val="00B0F0"/>
                </a:solidFill>
                <a:latin typeface="+mn-lt"/>
              </a:rPr>
              <a:t>FACT: </a:t>
            </a:r>
            <a:r>
              <a:rPr lang="en-US" sz="2400" b="1" dirty="0" smtClean="0">
                <a:solidFill>
                  <a:schemeClr val="bg2"/>
                </a:solidFill>
                <a:latin typeface="+mn-lt"/>
              </a:rPr>
              <a:t>In September 2014, the survey of AP teachers reported that the framework encouraged them to increase focus on . . . </a:t>
            </a:r>
            <a:endParaRPr lang="en-US" sz="2400" b="1" dirty="0">
              <a:solidFill>
                <a:schemeClr val="bg2"/>
              </a:solidFill>
              <a:latin typeface="+mn-lt"/>
            </a:endParaRPr>
          </a:p>
          <a:p>
            <a:endParaRPr lang="en-US" sz="2000" dirty="0" smtClean="0">
              <a:solidFill>
                <a:schemeClr val="bg2"/>
              </a:solidFill>
              <a:latin typeface="+mn-lt"/>
            </a:endParaRPr>
          </a:p>
        </p:txBody>
      </p:sp>
      <p:sp>
        <p:nvSpPr>
          <p:cNvPr id="3" name="TextBox 2"/>
          <p:cNvSpPr txBox="1"/>
          <p:nvPr/>
        </p:nvSpPr>
        <p:spPr>
          <a:xfrm>
            <a:off x="304800" y="2743200"/>
            <a:ext cx="8534400" cy="4062651"/>
          </a:xfrm>
          <a:prstGeom prst="rect">
            <a:avLst/>
          </a:prstGeom>
          <a:noFill/>
        </p:spPr>
        <p:txBody>
          <a:bodyPr wrap="square" lIns="0" tIns="0" rIns="0" bIns="0" rtlCol="0">
            <a:spAutoFit/>
          </a:bodyPr>
          <a:lstStyle/>
          <a:p>
            <a:r>
              <a:rPr lang="en-US" sz="2400" b="1" dirty="0" smtClean="0">
                <a:solidFill>
                  <a:srgbClr val="002060"/>
                </a:solidFill>
                <a:latin typeface="+mn-lt"/>
              </a:rPr>
              <a:t>John Winthrop			John Winthrop</a:t>
            </a:r>
          </a:p>
          <a:p>
            <a:r>
              <a:rPr lang="en-US" sz="2400" b="1" dirty="0" smtClean="0">
                <a:solidFill>
                  <a:srgbClr val="002060"/>
                </a:solidFill>
                <a:latin typeface="+mn-lt"/>
              </a:rPr>
              <a:t>Thomas Paine				Thomas Paine</a:t>
            </a:r>
          </a:p>
          <a:p>
            <a:r>
              <a:rPr lang="en-US" sz="2400" b="1" dirty="0" smtClean="0">
                <a:solidFill>
                  <a:srgbClr val="002060"/>
                </a:solidFill>
                <a:latin typeface="+mn-lt"/>
              </a:rPr>
              <a:t>James Madison			James Madison</a:t>
            </a:r>
          </a:p>
          <a:p>
            <a:r>
              <a:rPr lang="en-US" sz="2400" b="1" dirty="0" smtClean="0">
                <a:solidFill>
                  <a:srgbClr val="002060"/>
                </a:solidFill>
                <a:latin typeface="+mn-lt"/>
              </a:rPr>
              <a:t>George Washington			George Washington</a:t>
            </a:r>
          </a:p>
          <a:p>
            <a:r>
              <a:rPr lang="en-US" sz="2400" b="1" dirty="0" smtClean="0">
                <a:solidFill>
                  <a:srgbClr val="002060"/>
                </a:solidFill>
                <a:latin typeface="+mn-lt"/>
              </a:rPr>
              <a:t>Abraham Lincoln			Abraham Lincoln</a:t>
            </a:r>
          </a:p>
          <a:p>
            <a:r>
              <a:rPr lang="en-US" sz="2400" b="1" dirty="0" smtClean="0">
                <a:solidFill>
                  <a:srgbClr val="002060"/>
                </a:solidFill>
                <a:latin typeface="+mn-lt"/>
              </a:rPr>
              <a:t>Booker T. Washington		Booker T. Washington</a:t>
            </a:r>
          </a:p>
          <a:p>
            <a:r>
              <a:rPr lang="en-US" sz="2400" b="1" dirty="0" smtClean="0">
                <a:solidFill>
                  <a:srgbClr val="002060"/>
                </a:solidFill>
                <a:latin typeface="+mn-lt"/>
              </a:rPr>
              <a:t>Dwight D. Eisenhower		Dwight D. Eisenhower</a:t>
            </a:r>
          </a:p>
          <a:p>
            <a:r>
              <a:rPr lang="en-US" sz="2400" b="1" dirty="0" smtClean="0">
                <a:solidFill>
                  <a:srgbClr val="002060"/>
                </a:solidFill>
                <a:latin typeface="+mn-lt"/>
              </a:rPr>
              <a:t>Martin Luther King, Jr.		Martin Luther King, Jr.</a:t>
            </a:r>
          </a:p>
          <a:p>
            <a:r>
              <a:rPr lang="en-US" sz="2400" b="1" dirty="0" smtClean="0">
                <a:solidFill>
                  <a:srgbClr val="002060"/>
                </a:solidFill>
                <a:latin typeface="+mn-lt"/>
              </a:rPr>
              <a:t>Ronald Reagan			Ronald Reagan</a:t>
            </a:r>
          </a:p>
          <a:p>
            <a:r>
              <a:rPr lang="en-US" sz="2400" b="1" dirty="0" smtClean="0">
                <a:solidFill>
                  <a:srgbClr val="002060"/>
                </a:solidFill>
                <a:latin typeface="+mn-lt"/>
              </a:rPr>
              <a:t>George W. Bush			George W. Bush</a:t>
            </a:r>
          </a:p>
          <a:p>
            <a:endParaRPr lang="en-US" sz="2400" b="1" dirty="0" err="1" smtClean="0">
              <a:solidFill>
                <a:srgbClr val="002060"/>
              </a:solidFill>
              <a:latin typeface="+mn-lt"/>
            </a:endParaRPr>
          </a:p>
        </p:txBody>
      </p:sp>
    </p:spTree>
    <p:extLst>
      <p:ext uri="{BB962C8B-B14F-4D97-AF65-F5344CB8AC3E}">
        <p14:creationId xmlns:p14="http://schemas.microsoft.com/office/powerpoint/2010/main" val="153236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93763"/>
          </a:xfrm>
        </p:spPr>
        <p:txBody>
          <a:bodyPr/>
          <a:lstStyle/>
          <a:p>
            <a:pPr marL="53975" indent="-53975" algn="ctr"/>
            <a:r>
              <a:rPr lang="en-US" dirty="0" smtClean="0"/>
              <a:t>Myths vs. Facts About AP U.S. History</a:t>
            </a: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17</a:t>
            </a:fld>
            <a:endParaRPr lang="en-US" dirty="0">
              <a:solidFill>
                <a:srgbClr val="005581"/>
              </a:solidFill>
            </a:endParaRPr>
          </a:p>
        </p:txBody>
      </p:sp>
      <p:sp>
        <p:nvSpPr>
          <p:cNvPr id="9" name="Rectangle 8"/>
          <p:cNvSpPr/>
          <p:nvPr/>
        </p:nvSpPr>
        <p:spPr>
          <a:xfrm>
            <a:off x="152400" y="1066800"/>
            <a:ext cx="8763000" cy="1138773"/>
          </a:xfrm>
          <a:prstGeom prst="rect">
            <a:avLst/>
          </a:prstGeom>
        </p:spPr>
        <p:txBody>
          <a:bodyPr wrap="square">
            <a:spAutoFit/>
          </a:bodyPr>
          <a:lstStyle/>
          <a:p>
            <a:r>
              <a:rPr lang="en-US" sz="2400" b="1" dirty="0" smtClean="0">
                <a:solidFill>
                  <a:srgbClr val="00B0F0"/>
                </a:solidFill>
                <a:latin typeface="+mn-lt"/>
              </a:rPr>
              <a:t>MYTH: </a:t>
            </a:r>
            <a:r>
              <a:rPr lang="en-US" sz="2400" b="1" dirty="0" smtClean="0">
                <a:solidFill>
                  <a:schemeClr val="bg2"/>
                </a:solidFill>
                <a:latin typeface="+mn-lt"/>
              </a:rPr>
              <a:t>The </a:t>
            </a:r>
            <a:r>
              <a:rPr lang="en-US" sz="2400" b="1" dirty="0">
                <a:solidFill>
                  <a:schemeClr val="bg2"/>
                </a:solidFill>
                <a:latin typeface="+mn-lt"/>
              </a:rPr>
              <a:t>new concept outline </a:t>
            </a:r>
            <a:r>
              <a:rPr lang="en-US" sz="2400" b="1" dirty="0" smtClean="0">
                <a:solidFill>
                  <a:schemeClr val="bg2"/>
                </a:solidFill>
                <a:latin typeface="+mn-lt"/>
              </a:rPr>
              <a:t>is negative, eliminating military history and the work of the Founders</a:t>
            </a:r>
            <a:endParaRPr lang="en-US" sz="2400" b="1" dirty="0">
              <a:solidFill>
                <a:schemeClr val="bg2"/>
              </a:solidFill>
              <a:latin typeface="+mn-lt"/>
            </a:endParaRPr>
          </a:p>
          <a:p>
            <a:endParaRPr lang="en-US" sz="2000" dirty="0" smtClean="0">
              <a:solidFill>
                <a:schemeClr val="bg2"/>
              </a:solidFill>
              <a:latin typeface="+mn-lt"/>
            </a:endParaRPr>
          </a:p>
        </p:txBody>
      </p:sp>
      <p:sp>
        <p:nvSpPr>
          <p:cNvPr id="5" name="Rectangle 4"/>
          <p:cNvSpPr/>
          <p:nvPr/>
        </p:nvSpPr>
        <p:spPr>
          <a:xfrm>
            <a:off x="152400" y="2202359"/>
            <a:ext cx="8763000" cy="1138773"/>
          </a:xfrm>
          <a:prstGeom prst="rect">
            <a:avLst/>
          </a:prstGeom>
        </p:spPr>
        <p:txBody>
          <a:bodyPr wrap="square">
            <a:spAutoFit/>
          </a:bodyPr>
          <a:lstStyle/>
          <a:p>
            <a:r>
              <a:rPr lang="en-US" sz="2400" b="1" dirty="0" smtClean="0">
                <a:solidFill>
                  <a:srgbClr val="00B0F0"/>
                </a:solidFill>
                <a:latin typeface="+mn-lt"/>
              </a:rPr>
              <a:t>FACT: </a:t>
            </a:r>
            <a:r>
              <a:rPr lang="en-US" sz="2400" b="1" dirty="0" smtClean="0">
                <a:solidFill>
                  <a:schemeClr val="bg2"/>
                </a:solidFill>
                <a:latin typeface="+mn-lt"/>
              </a:rPr>
              <a:t>The new concept outline encourages more attention to the Founding and military history than the old one.</a:t>
            </a:r>
            <a:endParaRPr lang="en-US" sz="2400" b="1" dirty="0">
              <a:solidFill>
                <a:schemeClr val="bg2"/>
              </a:solidFill>
              <a:latin typeface="+mn-lt"/>
            </a:endParaRPr>
          </a:p>
          <a:p>
            <a:endParaRPr lang="en-US" sz="2000" dirty="0" smtClean="0">
              <a:solidFill>
                <a:schemeClr val="bg2"/>
              </a:solidFill>
              <a:latin typeface="+mn-lt"/>
            </a:endParaRPr>
          </a:p>
        </p:txBody>
      </p:sp>
      <p:sp>
        <p:nvSpPr>
          <p:cNvPr id="7" name="Content Placeholder 6"/>
          <p:cNvSpPr>
            <a:spLocks noGrp="1"/>
          </p:cNvSpPr>
          <p:nvPr>
            <p:ph sz="quarter" idx="12"/>
          </p:nvPr>
        </p:nvSpPr>
        <p:spPr>
          <a:xfrm>
            <a:off x="228600" y="3341132"/>
            <a:ext cx="4038600" cy="3212068"/>
          </a:xfrm>
        </p:spPr>
        <p:txBody>
          <a:bodyPr>
            <a:normAutofit/>
          </a:bodyPr>
          <a:lstStyle/>
          <a:p>
            <a:pPr marL="285750" indent="-285750">
              <a:buFontTx/>
              <a:buChar char="-"/>
            </a:pPr>
            <a:r>
              <a:rPr lang="en-US" sz="2400" b="1" dirty="0" smtClean="0">
                <a:latin typeface="+mn-lt"/>
              </a:rPr>
              <a:t>No reference to Declaration of Independence</a:t>
            </a:r>
          </a:p>
          <a:p>
            <a:endParaRPr lang="en-US" sz="2400" b="1" dirty="0" smtClean="0">
              <a:latin typeface="+mn-lt"/>
            </a:endParaRPr>
          </a:p>
          <a:p>
            <a:pPr marL="285750" indent="-285750">
              <a:buFontTx/>
              <a:buChar char="-"/>
            </a:pPr>
            <a:r>
              <a:rPr lang="en-US" sz="2400" b="1" dirty="0" smtClean="0">
                <a:latin typeface="+mn-lt"/>
              </a:rPr>
              <a:t>The only battle ever to appear in an AP exam question was Pearl Harbor, a defeat</a:t>
            </a:r>
            <a:endParaRPr lang="en-US" sz="2400" b="1" dirty="0">
              <a:latin typeface="+mn-lt"/>
            </a:endParaRPr>
          </a:p>
        </p:txBody>
      </p:sp>
      <p:sp>
        <p:nvSpPr>
          <p:cNvPr id="8" name="Content Placeholder 6"/>
          <p:cNvSpPr>
            <a:spLocks noGrp="1"/>
          </p:cNvSpPr>
          <p:nvPr>
            <p:ph sz="quarter" idx="12"/>
          </p:nvPr>
        </p:nvSpPr>
        <p:spPr>
          <a:xfrm>
            <a:off x="4572000" y="3341132"/>
            <a:ext cx="4495800" cy="3212068"/>
          </a:xfrm>
        </p:spPr>
        <p:txBody>
          <a:bodyPr>
            <a:noAutofit/>
          </a:bodyPr>
          <a:lstStyle/>
          <a:p>
            <a:pPr marL="285750" indent="-285750">
              <a:buFontTx/>
              <a:buChar char="-"/>
            </a:pPr>
            <a:r>
              <a:rPr lang="en-US" sz="2400" b="1" dirty="0" smtClean="0">
                <a:latin typeface="+mn-lt"/>
              </a:rPr>
              <a:t>Declaration of Independence + Constitution are required</a:t>
            </a:r>
          </a:p>
          <a:p>
            <a:endParaRPr lang="en-US" sz="2400" b="1" dirty="0" smtClean="0">
              <a:latin typeface="+mn-lt"/>
            </a:endParaRPr>
          </a:p>
          <a:p>
            <a:pPr marL="285750" indent="-285750">
              <a:buFontTx/>
              <a:buChar char="-"/>
            </a:pPr>
            <a:r>
              <a:rPr lang="en-US" sz="2400" b="1" dirty="0" smtClean="0">
                <a:latin typeface="+mn-lt"/>
              </a:rPr>
              <a:t>Test questions will ask students to discuss locally selected examples of military victories in 18</a:t>
            </a:r>
            <a:r>
              <a:rPr lang="en-US" sz="2400" b="1" baseline="30000" dirty="0" smtClean="0">
                <a:latin typeface="+mn-lt"/>
              </a:rPr>
              <a:t>th</a:t>
            </a:r>
            <a:r>
              <a:rPr lang="en-US" sz="2400" b="1" dirty="0" smtClean="0">
                <a:latin typeface="+mn-lt"/>
              </a:rPr>
              <a:t>, 19</a:t>
            </a:r>
            <a:r>
              <a:rPr lang="en-US" sz="2400" b="1" baseline="30000" dirty="0" smtClean="0">
                <a:latin typeface="+mn-lt"/>
              </a:rPr>
              <a:t>th</a:t>
            </a:r>
            <a:r>
              <a:rPr lang="en-US" sz="2400" b="1" dirty="0" smtClean="0">
                <a:latin typeface="+mn-lt"/>
              </a:rPr>
              <a:t>, and 20</a:t>
            </a:r>
            <a:r>
              <a:rPr lang="en-US" sz="2400" b="1" baseline="30000" dirty="0" smtClean="0">
                <a:latin typeface="+mn-lt"/>
              </a:rPr>
              <a:t>th</a:t>
            </a:r>
            <a:r>
              <a:rPr lang="en-US" sz="2400" b="1" dirty="0" smtClean="0">
                <a:latin typeface="+mn-lt"/>
              </a:rPr>
              <a:t> century</a:t>
            </a:r>
            <a:endParaRPr lang="en-US" sz="2400" b="1" dirty="0">
              <a:latin typeface="+mn-lt"/>
            </a:endParaRPr>
          </a:p>
        </p:txBody>
      </p:sp>
    </p:spTree>
    <p:extLst>
      <p:ext uri="{BB962C8B-B14F-4D97-AF65-F5344CB8AC3E}">
        <p14:creationId xmlns:p14="http://schemas.microsoft.com/office/powerpoint/2010/main" val="339712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93763"/>
          </a:xfrm>
        </p:spPr>
        <p:txBody>
          <a:bodyPr/>
          <a:lstStyle/>
          <a:p>
            <a:pPr marL="53975" indent="-53975" algn="ctr"/>
            <a:r>
              <a:rPr lang="en-US" dirty="0" smtClean="0"/>
              <a:t>Myths vs. Facts About AP U.S. History</a:t>
            </a: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18</a:t>
            </a:fld>
            <a:endParaRPr lang="en-US" dirty="0">
              <a:solidFill>
                <a:srgbClr val="005581"/>
              </a:solidFill>
            </a:endParaRPr>
          </a:p>
        </p:txBody>
      </p:sp>
      <p:sp>
        <p:nvSpPr>
          <p:cNvPr id="9" name="Rectangle 8"/>
          <p:cNvSpPr/>
          <p:nvPr/>
        </p:nvSpPr>
        <p:spPr>
          <a:xfrm>
            <a:off x="152400" y="1066800"/>
            <a:ext cx="8839200" cy="5016758"/>
          </a:xfrm>
          <a:prstGeom prst="rect">
            <a:avLst/>
          </a:prstGeom>
        </p:spPr>
        <p:txBody>
          <a:bodyPr wrap="square">
            <a:spAutoFit/>
          </a:bodyPr>
          <a:lstStyle/>
          <a:p>
            <a:r>
              <a:rPr lang="en-US" sz="2400" b="1" dirty="0" smtClean="0">
                <a:solidFill>
                  <a:srgbClr val="00B0F0"/>
                </a:solidFill>
                <a:latin typeface="+mn-lt"/>
              </a:rPr>
              <a:t>MYTH</a:t>
            </a:r>
            <a:r>
              <a:rPr lang="en-US" sz="2400" dirty="0" smtClean="0">
                <a:solidFill>
                  <a:srgbClr val="00B0F0"/>
                </a:solidFill>
                <a:latin typeface="+mn-lt"/>
              </a:rPr>
              <a:t>: </a:t>
            </a:r>
            <a:r>
              <a:rPr lang="en-US" sz="2400" dirty="0" smtClean="0">
                <a:solidFill>
                  <a:schemeClr val="bg1">
                    <a:lumMod val="50000"/>
                  </a:schemeClr>
                </a:solidFill>
                <a:latin typeface="+mn-lt"/>
              </a:rPr>
              <a:t>The </a:t>
            </a:r>
            <a:r>
              <a:rPr lang="en-US" sz="2400" dirty="0">
                <a:solidFill>
                  <a:schemeClr val="bg1">
                    <a:lumMod val="50000"/>
                  </a:schemeClr>
                </a:solidFill>
                <a:latin typeface="+mn-lt"/>
              </a:rPr>
              <a:t>redesign of AP US History is an effort to impose the Common Core.</a:t>
            </a:r>
          </a:p>
          <a:p>
            <a:pPr marL="0" indent="0">
              <a:buNone/>
            </a:pPr>
            <a:endParaRPr lang="en-US" sz="2400" dirty="0" smtClean="0">
              <a:solidFill>
                <a:schemeClr val="bg2"/>
              </a:solidFill>
              <a:latin typeface="+mn-lt"/>
            </a:endParaRPr>
          </a:p>
          <a:p>
            <a:pPr marL="914400" indent="-914400">
              <a:buNone/>
            </a:pPr>
            <a:r>
              <a:rPr lang="en-US" sz="2400" b="1" dirty="0" smtClean="0">
                <a:solidFill>
                  <a:srgbClr val="00B0F0"/>
                </a:solidFill>
                <a:latin typeface="+mn-lt"/>
              </a:rPr>
              <a:t>FACT:  	</a:t>
            </a:r>
            <a:r>
              <a:rPr lang="en-US" sz="2400" b="1" dirty="0" smtClean="0">
                <a:solidFill>
                  <a:schemeClr val="bg1">
                    <a:lumMod val="50000"/>
                  </a:schemeClr>
                </a:solidFill>
                <a:latin typeface="+mn-lt"/>
              </a:rPr>
              <a:t>The </a:t>
            </a:r>
            <a:r>
              <a:rPr lang="en-US" sz="2400" b="1" dirty="0">
                <a:solidFill>
                  <a:schemeClr val="bg1">
                    <a:lumMod val="50000"/>
                  </a:schemeClr>
                </a:solidFill>
                <a:latin typeface="+mn-lt"/>
              </a:rPr>
              <a:t>AP US History </a:t>
            </a:r>
            <a:r>
              <a:rPr lang="en-US" sz="2400" b="1" dirty="0" smtClean="0">
                <a:solidFill>
                  <a:schemeClr val="bg1">
                    <a:lumMod val="50000"/>
                  </a:schemeClr>
                </a:solidFill>
                <a:latin typeface="+mn-lt"/>
              </a:rPr>
              <a:t>updates have </a:t>
            </a:r>
            <a:r>
              <a:rPr lang="en-US" sz="2400" b="1" dirty="0">
                <a:solidFill>
                  <a:schemeClr val="bg1">
                    <a:lumMod val="50000"/>
                  </a:schemeClr>
                </a:solidFill>
                <a:latin typeface="+mn-lt"/>
              </a:rPr>
              <a:t>not had any relationship to the Common Core. </a:t>
            </a:r>
            <a:r>
              <a:rPr lang="en-US" sz="2400" b="1" dirty="0" smtClean="0">
                <a:solidFill>
                  <a:schemeClr val="bg1">
                    <a:lumMod val="50000"/>
                  </a:schemeClr>
                </a:solidFill>
                <a:latin typeface="+mn-lt"/>
              </a:rPr>
              <a:t> </a:t>
            </a:r>
            <a:r>
              <a:rPr lang="en-US" sz="2400" dirty="0" smtClean="0">
                <a:solidFill>
                  <a:schemeClr val="bg1">
                    <a:lumMod val="50000"/>
                  </a:schemeClr>
                </a:solidFill>
                <a:latin typeface="+mn-lt"/>
              </a:rPr>
              <a:t>This work was conducted by teachers and professors who began in 2006 </a:t>
            </a:r>
            <a:r>
              <a:rPr lang="en-US" sz="2400" dirty="0">
                <a:solidFill>
                  <a:schemeClr val="bg1">
                    <a:lumMod val="50000"/>
                  </a:schemeClr>
                </a:solidFill>
                <a:latin typeface="+mn-lt"/>
              </a:rPr>
              <a:t>and released </a:t>
            </a:r>
            <a:r>
              <a:rPr lang="en-US" sz="2400" dirty="0" smtClean="0">
                <a:solidFill>
                  <a:schemeClr val="bg1">
                    <a:lumMod val="50000"/>
                  </a:schemeClr>
                </a:solidFill>
                <a:latin typeface="+mn-lt"/>
              </a:rPr>
              <a:t>their work to </a:t>
            </a:r>
            <a:r>
              <a:rPr lang="en-US" sz="2400" dirty="0">
                <a:solidFill>
                  <a:schemeClr val="bg1">
                    <a:lumMod val="50000"/>
                  </a:schemeClr>
                </a:solidFill>
                <a:latin typeface="+mn-lt"/>
              </a:rPr>
              <a:t>the public in 2012, prior to David Coleman’s arrival at the College </a:t>
            </a:r>
            <a:r>
              <a:rPr lang="en-US" sz="2400" dirty="0" smtClean="0">
                <a:solidFill>
                  <a:schemeClr val="bg1">
                    <a:lumMod val="50000"/>
                  </a:schemeClr>
                </a:solidFill>
                <a:latin typeface="+mn-lt"/>
              </a:rPr>
              <a:t>Board.</a:t>
            </a:r>
          </a:p>
          <a:p>
            <a:pPr marL="914400" indent="-914400">
              <a:buNone/>
            </a:pPr>
            <a:endParaRPr lang="en-US" sz="2400" dirty="0">
              <a:solidFill>
                <a:schemeClr val="bg1">
                  <a:lumMod val="50000"/>
                </a:schemeClr>
              </a:solidFill>
              <a:latin typeface="+mn-lt"/>
            </a:endParaRPr>
          </a:p>
          <a:p>
            <a:pPr marL="914400" indent="-914400">
              <a:buNone/>
            </a:pPr>
            <a:r>
              <a:rPr lang="en-US" sz="2400" dirty="0" smtClean="0">
                <a:solidFill>
                  <a:schemeClr val="bg1">
                    <a:lumMod val="50000"/>
                  </a:schemeClr>
                </a:solidFill>
                <a:latin typeface="+mn-lt"/>
              </a:rPr>
              <a:t>	</a:t>
            </a:r>
            <a:r>
              <a:rPr lang="en-US" sz="2400" b="1" dirty="0" smtClean="0">
                <a:solidFill>
                  <a:schemeClr val="bg1">
                    <a:lumMod val="50000"/>
                  </a:schemeClr>
                </a:solidFill>
                <a:latin typeface="+mn-lt"/>
              </a:rPr>
              <a:t>AP US History is a college-level course, designed by colleges nationwide for college credit. </a:t>
            </a:r>
            <a:r>
              <a:rPr lang="en-US" sz="2400" dirty="0" smtClean="0">
                <a:solidFill>
                  <a:schemeClr val="bg1">
                    <a:lumMod val="50000"/>
                  </a:schemeClr>
                </a:solidFill>
                <a:latin typeface="+mn-lt"/>
              </a:rPr>
              <a:t>The Common Core are high school standards in ELA and math.</a:t>
            </a:r>
          </a:p>
          <a:p>
            <a:pPr marL="914400" indent="-914400">
              <a:buNone/>
            </a:pPr>
            <a:endParaRPr lang="en-US" sz="1600" dirty="0">
              <a:solidFill>
                <a:schemeClr val="bg1">
                  <a:lumMod val="50000"/>
                </a:schemeClr>
              </a:solidFill>
              <a:latin typeface="+mn-lt"/>
            </a:endParaRPr>
          </a:p>
          <a:p>
            <a:pPr marL="914400" indent="-914400"/>
            <a:r>
              <a:rPr lang="en-US" sz="1600" dirty="0" smtClean="0">
                <a:solidFill>
                  <a:schemeClr val="bg1">
                    <a:lumMod val="50000"/>
                  </a:schemeClr>
                </a:solidFill>
                <a:latin typeface="+mn-lt"/>
              </a:rPr>
              <a:t>	</a:t>
            </a:r>
            <a:endParaRPr lang="en-US" sz="1600" dirty="0">
              <a:solidFill>
                <a:schemeClr val="bg1">
                  <a:lumMod val="50000"/>
                </a:schemeClr>
              </a:solidFill>
              <a:latin typeface="+mn-lt"/>
            </a:endParaRPr>
          </a:p>
        </p:txBody>
      </p:sp>
    </p:spTree>
    <p:extLst>
      <p:ext uri="{BB962C8B-B14F-4D97-AF65-F5344CB8AC3E}">
        <p14:creationId xmlns:p14="http://schemas.microsoft.com/office/powerpoint/2010/main" val="218039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304800" y="1676400"/>
            <a:ext cx="4038600" cy="4775200"/>
          </a:xfrm>
        </p:spPr>
        <p:txBody>
          <a:bodyPr>
            <a:normAutofit lnSpcReduction="10000"/>
          </a:bodyPr>
          <a:lstStyle/>
          <a:p>
            <a:r>
              <a:rPr lang="en-US" dirty="0" smtClean="0"/>
              <a:t>Vague, 5-page framework that did not reveal results of college survey to teachers and the public</a:t>
            </a:r>
          </a:p>
          <a:p>
            <a:endParaRPr lang="en-US" dirty="0" smtClean="0"/>
          </a:p>
          <a:p>
            <a:r>
              <a:rPr lang="en-US" dirty="0" smtClean="0"/>
              <a:t>Exam questions only revealed once every 5-8 years</a:t>
            </a:r>
          </a:p>
          <a:p>
            <a:endParaRPr lang="en-US" dirty="0"/>
          </a:p>
          <a:p>
            <a:r>
              <a:rPr lang="en-US" dirty="0" smtClean="0"/>
              <a:t>More multiple-choice, fewer open-ended questions that reward local choices</a:t>
            </a:r>
          </a:p>
          <a:p>
            <a:endParaRPr lang="en-US" dirty="0"/>
          </a:p>
          <a:p>
            <a:r>
              <a:rPr lang="en-US" dirty="0" smtClean="0"/>
              <a:t>No process for incorporating public feedback</a:t>
            </a:r>
          </a:p>
          <a:p>
            <a:endParaRPr lang="en-US" dirty="0"/>
          </a:p>
        </p:txBody>
      </p:sp>
      <p:sp>
        <p:nvSpPr>
          <p:cNvPr id="8" name="Content Placeholder 7"/>
          <p:cNvSpPr>
            <a:spLocks noGrp="1"/>
          </p:cNvSpPr>
          <p:nvPr>
            <p:ph sz="quarter" idx="13"/>
          </p:nvPr>
        </p:nvSpPr>
        <p:spPr>
          <a:xfrm>
            <a:off x="4724400" y="1752600"/>
            <a:ext cx="4038600" cy="5181600"/>
          </a:xfrm>
        </p:spPr>
        <p:txBody>
          <a:bodyPr>
            <a:normAutofit/>
          </a:bodyPr>
          <a:lstStyle/>
          <a:p>
            <a:r>
              <a:rPr lang="en-US" dirty="0" smtClean="0"/>
              <a:t>Clear, 50-page framework that shows teachers and the public the results of college survey</a:t>
            </a:r>
          </a:p>
          <a:p>
            <a:pPr marL="0" indent="0">
              <a:buNone/>
            </a:pPr>
            <a:endParaRPr lang="en-US" dirty="0"/>
          </a:p>
          <a:p>
            <a:r>
              <a:rPr lang="en-US" dirty="0" smtClean="0"/>
              <a:t>Exam questions revealed every year</a:t>
            </a:r>
          </a:p>
          <a:p>
            <a:endParaRPr lang="en-US" dirty="0"/>
          </a:p>
          <a:p>
            <a:r>
              <a:rPr lang="en-US" dirty="0" smtClean="0"/>
              <a:t>Fewer multiple-choice, more open-ended questions that reward local choices</a:t>
            </a:r>
          </a:p>
          <a:p>
            <a:endParaRPr lang="en-US" dirty="0"/>
          </a:p>
          <a:p>
            <a:r>
              <a:rPr lang="en-US" dirty="0" smtClean="0"/>
              <a:t>Annual process for incorporating public feedback</a:t>
            </a:r>
            <a:endParaRPr lang="en-US" dirty="0"/>
          </a:p>
        </p:txBody>
      </p:sp>
      <p:sp>
        <p:nvSpPr>
          <p:cNvPr id="5" name="Text Placeholder 4"/>
          <p:cNvSpPr>
            <a:spLocks noGrp="1"/>
          </p:cNvSpPr>
          <p:nvPr>
            <p:ph type="body" idx="1"/>
          </p:nvPr>
        </p:nvSpPr>
        <p:spPr>
          <a:xfrm>
            <a:off x="304800" y="1066800"/>
            <a:ext cx="4040188" cy="490911"/>
          </a:xfrm>
        </p:spPr>
        <p:txBody>
          <a:bodyPr/>
          <a:lstStyle/>
          <a:p>
            <a:r>
              <a:rPr lang="en-US" dirty="0" smtClean="0">
                <a:solidFill>
                  <a:srgbClr val="FF0000"/>
                </a:solidFill>
              </a:rPr>
              <a:t>“Old” </a:t>
            </a:r>
            <a:r>
              <a:rPr lang="en-US" dirty="0" smtClean="0"/>
              <a:t>AP US History</a:t>
            </a:r>
            <a:endParaRPr lang="en-US" dirty="0"/>
          </a:p>
        </p:txBody>
      </p:sp>
      <p:sp>
        <p:nvSpPr>
          <p:cNvPr id="6" name="Text Placeholder 5"/>
          <p:cNvSpPr>
            <a:spLocks noGrp="1"/>
          </p:cNvSpPr>
          <p:nvPr>
            <p:ph type="body" sz="quarter" idx="3"/>
          </p:nvPr>
        </p:nvSpPr>
        <p:spPr>
          <a:xfrm>
            <a:off x="4645025" y="1066800"/>
            <a:ext cx="4041775" cy="490911"/>
          </a:xfrm>
        </p:spPr>
        <p:txBody>
          <a:bodyPr/>
          <a:lstStyle/>
          <a:p>
            <a:r>
              <a:rPr lang="en-US" dirty="0" smtClean="0">
                <a:solidFill>
                  <a:srgbClr val="FF0000"/>
                </a:solidFill>
              </a:rPr>
              <a:t>“New” </a:t>
            </a:r>
            <a:r>
              <a:rPr lang="en-US" dirty="0" smtClean="0"/>
              <a:t>AP US History</a:t>
            </a:r>
            <a:endParaRPr lang="en-US" dirty="0"/>
          </a:p>
        </p:txBody>
      </p:sp>
      <p:sp>
        <p:nvSpPr>
          <p:cNvPr id="2" name="Title 1"/>
          <p:cNvSpPr>
            <a:spLocks noGrp="1"/>
          </p:cNvSpPr>
          <p:nvPr>
            <p:ph type="title"/>
          </p:nvPr>
        </p:nvSpPr>
        <p:spPr/>
        <p:txBody>
          <a:bodyPr/>
          <a:lstStyle/>
          <a:p>
            <a:pPr algn="ctr"/>
            <a:r>
              <a:rPr lang="en-US" dirty="0" smtClean="0"/>
              <a:t>The College Board has acted in good faith by making AP US History more transparent</a:t>
            </a:r>
            <a:endParaRPr lang="en-US" dirty="0"/>
          </a:p>
        </p:txBody>
      </p:sp>
      <p:sp>
        <p:nvSpPr>
          <p:cNvPr id="4" name="Slide Number Placeholder 3"/>
          <p:cNvSpPr>
            <a:spLocks noGrp="1"/>
          </p:cNvSpPr>
          <p:nvPr>
            <p:ph type="sldNum" sz="quarter" idx="15"/>
          </p:nvPr>
        </p:nvSpPr>
        <p:spPr/>
        <p:txBody>
          <a:bodyPr/>
          <a:lstStyle/>
          <a:p>
            <a:pPr>
              <a:defRPr/>
            </a:pPr>
            <a:fld id="{480BACB8-076B-451A-BEBA-34F3553FA4BC}" type="slidenum">
              <a:rPr lang="en-US" smtClean="0">
                <a:solidFill>
                  <a:srgbClr val="005581"/>
                </a:solidFill>
              </a:rPr>
              <a:pPr>
                <a:defRPr/>
              </a:pPr>
              <a:t>19</a:t>
            </a:fld>
            <a:endParaRPr lang="en-US" dirty="0">
              <a:solidFill>
                <a:srgbClr val="005581"/>
              </a:solidFill>
            </a:endParaRPr>
          </a:p>
        </p:txBody>
      </p:sp>
    </p:spTree>
    <p:extLst>
      <p:ext uri="{BB962C8B-B14F-4D97-AF65-F5344CB8AC3E}">
        <p14:creationId xmlns:p14="http://schemas.microsoft.com/office/powerpoint/2010/main" val="150855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the Advanced Placement Program</a:t>
            </a:r>
            <a:endParaRPr lang="en-US" dirty="0"/>
          </a:p>
        </p:txBody>
      </p:sp>
      <p:sp>
        <p:nvSpPr>
          <p:cNvPr id="3" name="Content Placeholder 2"/>
          <p:cNvSpPr>
            <a:spLocks noGrp="1"/>
          </p:cNvSpPr>
          <p:nvPr>
            <p:ph sz="quarter" idx="11"/>
          </p:nvPr>
        </p:nvSpPr>
        <p:spPr>
          <a:xfrm>
            <a:off x="381000" y="955224"/>
            <a:ext cx="7962900" cy="5597976"/>
          </a:xfrm>
        </p:spPr>
        <p:txBody>
          <a:bodyPr>
            <a:normAutofit fontScale="92500"/>
          </a:bodyPr>
          <a:lstStyle/>
          <a:p>
            <a:pPr>
              <a:buFont typeface="Wingdings" panose="05000000000000000000" pitchFamily="2" charset="2"/>
              <a:buChar char=""/>
            </a:pPr>
            <a:endParaRPr lang="en-US" dirty="0" smtClean="0"/>
          </a:p>
          <a:p>
            <a:pPr marL="457200" indent="-457200">
              <a:spcAft>
                <a:spcPts val="1800"/>
              </a:spcAft>
              <a:buClr>
                <a:srgbClr val="6FB867"/>
              </a:buClr>
              <a:buFont typeface="Arial" pitchFamily="34" charset="0"/>
              <a:buChar char="•"/>
              <a:defRPr/>
            </a:pPr>
            <a:r>
              <a:rPr lang="en-US" sz="2200" b="0" dirty="0"/>
              <a:t>The College Board’s Advanced Placement </a:t>
            </a:r>
            <a:r>
              <a:rPr lang="en-US" sz="2200" b="0" dirty="0" smtClean="0"/>
              <a:t>Program</a:t>
            </a:r>
            <a:r>
              <a:rPr lang="en-US" sz="2200" b="0" dirty="0"/>
              <a:t> has a 60-year history of delivering excellence in education to millions of students across the </a:t>
            </a:r>
            <a:r>
              <a:rPr lang="en-US" sz="2200" b="0" dirty="0" smtClean="0"/>
              <a:t>country.</a:t>
            </a:r>
            <a:endParaRPr lang="en-US" sz="2200" b="0" dirty="0" smtClean="0">
              <a:ea typeface="ＭＳ Ｐゴシック" pitchFamily="34" charset="-128"/>
            </a:endParaRPr>
          </a:p>
          <a:p>
            <a:pPr marL="457200" indent="-457200">
              <a:spcAft>
                <a:spcPts val="1800"/>
              </a:spcAft>
              <a:buClr>
                <a:srgbClr val="6FB867"/>
              </a:buClr>
              <a:buFont typeface="Arial" pitchFamily="34" charset="0"/>
              <a:buChar char="•"/>
              <a:defRPr/>
            </a:pPr>
            <a:r>
              <a:rPr lang="en-US" sz="2200" b="0" dirty="0" smtClean="0">
                <a:ea typeface="ＭＳ Ｐゴシック" pitchFamily="34" charset="-128"/>
              </a:rPr>
              <a:t>AP </a:t>
            </a:r>
            <a:r>
              <a:rPr lang="en-US" sz="2200" b="0" dirty="0">
                <a:ea typeface="ＭＳ Ｐゴシック" pitchFamily="34" charset="-128"/>
              </a:rPr>
              <a:t>courses </a:t>
            </a:r>
            <a:r>
              <a:rPr lang="en-US" sz="2200" b="0" dirty="0" smtClean="0">
                <a:ea typeface="ＭＳ Ｐゴシック" pitchFamily="34" charset="-128"/>
              </a:rPr>
              <a:t>(36) are </a:t>
            </a:r>
            <a:r>
              <a:rPr lang="en-US" sz="2200" b="0" dirty="0">
                <a:ea typeface="ＭＳ Ｐゴシック" pitchFamily="34" charset="-128"/>
              </a:rPr>
              <a:t>college-level courses offered in high </a:t>
            </a:r>
            <a:r>
              <a:rPr lang="en-US" sz="2200" b="0" dirty="0" smtClean="0">
                <a:ea typeface="ＭＳ Ｐゴシック" pitchFamily="34" charset="-128"/>
              </a:rPr>
              <a:t>school.</a:t>
            </a:r>
            <a:endParaRPr lang="en-US" sz="2200" b="0" dirty="0">
              <a:ea typeface="ＭＳ Ｐゴシック" pitchFamily="34" charset="-128"/>
            </a:endParaRPr>
          </a:p>
          <a:p>
            <a:pPr marL="457200" indent="-457200">
              <a:spcAft>
                <a:spcPts val="1800"/>
              </a:spcAft>
              <a:buClr>
                <a:srgbClr val="6FB867"/>
              </a:buClr>
              <a:buFont typeface="Arial" pitchFamily="34" charset="0"/>
              <a:buChar char="•"/>
              <a:defRPr/>
            </a:pPr>
            <a:r>
              <a:rPr lang="en-US" sz="2200" b="0" dirty="0">
                <a:ea typeface="ＭＳ Ｐゴシック" pitchFamily="34" charset="-128"/>
              </a:rPr>
              <a:t>Courses reflect what is taught in top introductory college </a:t>
            </a:r>
            <a:r>
              <a:rPr lang="en-US" sz="2200" b="0" dirty="0" smtClean="0">
                <a:ea typeface="ＭＳ Ｐゴシック" pitchFamily="34" charset="-128"/>
              </a:rPr>
              <a:t>courses.</a:t>
            </a:r>
            <a:endParaRPr lang="en-US" sz="2200" b="0" dirty="0">
              <a:ea typeface="ＭＳ Ｐゴシック" pitchFamily="34" charset="-128"/>
            </a:endParaRPr>
          </a:p>
          <a:p>
            <a:pPr marL="457200" indent="-457200">
              <a:spcAft>
                <a:spcPts val="1800"/>
              </a:spcAft>
              <a:buClr>
                <a:srgbClr val="6FB867"/>
              </a:buClr>
              <a:buFont typeface="Arial" pitchFamily="34" charset="0"/>
              <a:buChar char="•"/>
              <a:defRPr/>
            </a:pPr>
            <a:r>
              <a:rPr lang="en-US" sz="2200" b="0" dirty="0">
                <a:ea typeface="ＭＳ Ｐゴシック" pitchFamily="34" charset="-128"/>
              </a:rPr>
              <a:t>Students take AP Exams at the end of the course, measuring their mastery of college-level </a:t>
            </a:r>
            <a:r>
              <a:rPr lang="en-US" sz="2200" b="0" dirty="0" smtClean="0">
                <a:ea typeface="ＭＳ Ｐゴシック" pitchFamily="34" charset="-128"/>
              </a:rPr>
              <a:t>work.</a:t>
            </a:r>
            <a:endParaRPr lang="en-US" sz="2200" b="0" dirty="0">
              <a:ea typeface="ＭＳ Ｐゴシック" pitchFamily="34" charset="-128"/>
            </a:endParaRPr>
          </a:p>
          <a:p>
            <a:pPr marL="457200" indent="-457200">
              <a:spcAft>
                <a:spcPts val="1800"/>
              </a:spcAft>
              <a:buClr>
                <a:srgbClr val="6FB867"/>
              </a:buClr>
              <a:buFont typeface="Arial" pitchFamily="34" charset="0"/>
              <a:buChar char="•"/>
              <a:defRPr/>
            </a:pPr>
            <a:r>
              <a:rPr lang="en-US" sz="2200" b="0" dirty="0">
                <a:ea typeface="ＭＳ Ｐゴシック" pitchFamily="34" charset="-128"/>
              </a:rPr>
              <a:t>A score of 3 or higher on an AP </a:t>
            </a:r>
            <a:r>
              <a:rPr lang="en-US" sz="2200" b="0" dirty="0" smtClean="0">
                <a:ea typeface="ＭＳ Ｐゴシック" pitchFamily="34" charset="-128"/>
              </a:rPr>
              <a:t>Exam </a:t>
            </a:r>
            <a:r>
              <a:rPr lang="en-US" sz="2200" b="0" dirty="0">
                <a:ea typeface="ＭＳ Ｐゴシック" pitchFamily="34" charset="-128"/>
              </a:rPr>
              <a:t>can typically earn students college credit and/or placement into advanced courses in </a:t>
            </a:r>
            <a:r>
              <a:rPr lang="en-US" sz="2200" b="0" dirty="0" smtClean="0">
                <a:ea typeface="ＭＳ Ｐゴシック" pitchFamily="34" charset="-128"/>
              </a:rPr>
              <a:t>college. </a:t>
            </a:r>
          </a:p>
          <a:p>
            <a:pPr marL="457200" indent="-457200">
              <a:spcAft>
                <a:spcPts val="1800"/>
              </a:spcAft>
              <a:buClr>
                <a:srgbClr val="6FB867"/>
              </a:buClr>
              <a:buFont typeface="Arial" pitchFamily="34" charset="0"/>
              <a:buChar char="•"/>
              <a:defRPr/>
            </a:pPr>
            <a:r>
              <a:rPr lang="en-US" sz="2200" dirty="0" smtClean="0"/>
              <a:t>17,000</a:t>
            </a:r>
            <a:r>
              <a:rPr lang="en-US" sz="2200" b="0" dirty="0" smtClean="0"/>
              <a:t> </a:t>
            </a:r>
            <a:r>
              <a:rPr lang="en-US" sz="2200" b="0" dirty="0"/>
              <a:t>high schools and </a:t>
            </a:r>
            <a:r>
              <a:rPr lang="en-US" sz="2200" dirty="0"/>
              <a:t>3,900</a:t>
            </a:r>
            <a:r>
              <a:rPr lang="en-US" sz="2200" b="0" dirty="0"/>
              <a:t> colleges and universities participate in the </a:t>
            </a:r>
            <a:r>
              <a:rPr lang="en-US" sz="2200" b="0" dirty="0" smtClean="0"/>
              <a:t>program.</a:t>
            </a:r>
            <a:endParaRPr lang="en-US" sz="2200" b="0" dirty="0"/>
          </a:p>
          <a:p>
            <a:pPr marL="457200" indent="-457200">
              <a:spcAft>
                <a:spcPts val="1800"/>
              </a:spcAft>
              <a:buClr>
                <a:srgbClr val="6FB867"/>
              </a:buClr>
              <a:buFont typeface="Arial" pitchFamily="34" charset="0"/>
              <a:buChar char="•"/>
              <a:defRPr/>
            </a:pPr>
            <a:endParaRPr lang="en-US" sz="2400" dirty="0">
              <a:ea typeface="ＭＳ Ｐゴシック" pitchFamily="34" charset="-128"/>
            </a:endParaRPr>
          </a:p>
          <a:p>
            <a:endParaRPr lang="en-US" sz="2400" dirty="0"/>
          </a:p>
          <a:p>
            <a:endParaRPr lang="en-US" sz="2400" dirty="0"/>
          </a:p>
          <a:p>
            <a:endParaRPr lang="en-US" sz="2400" dirty="0" smtClean="0"/>
          </a:p>
          <a:p>
            <a:endParaRPr lang="en-US" sz="2400" dirty="0"/>
          </a:p>
          <a:p>
            <a:endParaRPr lang="en-US" sz="2400"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a:t>
            </a:fld>
            <a:endParaRPr lang="en-US" dirty="0">
              <a:solidFill>
                <a:srgbClr val="005581"/>
              </a:solidFill>
            </a:endParaRPr>
          </a:p>
        </p:txBody>
      </p:sp>
    </p:spTree>
    <p:extLst>
      <p:ext uri="{BB962C8B-B14F-4D97-AF65-F5344CB8AC3E}">
        <p14:creationId xmlns:p14="http://schemas.microsoft.com/office/powerpoint/2010/main" val="212381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College Board Actions</a:t>
            </a:r>
            <a:endParaRPr lang="en-US" dirty="0"/>
          </a:p>
        </p:txBody>
      </p:sp>
      <p:sp>
        <p:nvSpPr>
          <p:cNvPr id="3" name="Content Placeholder 2"/>
          <p:cNvSpPr>
            <a:spLocks noGrp="1"/>
          </p:cNvSpPr>
          <p:nvPr>
            <p:ph sz="quarter" idx="11"/>
          </p:nvPr>
        </p:nvSpPr>
        <p:spPr>
          <a:xfrm>
            <a:off x="533400" y="990600"/>
            <a:ext cx="7881937" cy="5369376"/>
          </a:xfrm>
        </p:spPr>
        <p:txBody>
          <a:bodyPr>
            <a:normAutofit fontScale="77500" lnSpcReduction="20000"/>
          </a:bodyPr>
          <a:lstStyle/>
          <a:p>
            <a:endParaRPr lang="en-US" dirty="0" smtClean="0"/>
          </a:p>
          <a:p>
            <a:pPr>
              <a:spcBef>
                <a:spcPts val="0"/>
              </a:spcBef>
            </a:pPr>
            <a:r>
              <a:rPr lang="en-US" b="0" dirty="0"/>
              <a:t>The new AP U.S. History course </a:t>
            </a:r>
            <a:r>
              <a:rPr lang="en-US" b="0" dirty="0" smtClean="0"/>
              <a:t>framework was released </a:t>
            </a:r>
            <a:r>
              <a:rPr lang="en-US" b="0" dirty="0"/>
              <a:t>to the public </a:t>
            </a:r>
            <a:r>
              <a:rPr lang="en-US" b="0" dirty="0" smtClean="0"/>
              <a:t>in</a:t>
            </a:r>
          </a:p>
          <a:p>
            <a:pPr>
              <a:spcBef>
                <a:spcPts val="0"/>
              </a:spcBef>
            </a:pPr>
            <a:r>
              <a:rPr lang="en-US" b="0" dirty="0" smtClean="0"/>
              <a:t>October 2012, was authored by and </a:t>
            </a:r>
            <a:r>
              <a:rPr lang="en-US" b="0" dirty="0"/>
              <a:t>has the overwhelming support of, </a:t>
            </a:r>
            <a:r>
              <a:rPr lang="en-US" b="0" dirty="0" smtClean="0"/>
              <a:t>AP</a:t>
            </a:r>
          </a:p>
          <a:p>
            <a:pPr>
              <a:spcBef>
                <a:spcPts val="0"/>
              </a:spcBef>
            </a:pPr>
            <a:r>
              <a:rPr lang="en-US" b="0" dirty="0" smtClean="0"/>
              <a:t>U.S</a:t>
            </a:r>
            <a:r>
              <a:rPr lang="en-US" b="0" dirty="0"/>
              <a:t>. History teachers </a:t>
            </a:r>
            <a:r>
              <a:rPr lang="en-US" b="0" dirty="0" smtClean="0"/>
              <a:t>and college level </a:t>
            </a:r>
            <a:r>
              <a:rPr lang="en-US" b="0" dirty="0"/>
              <a:t>U.S. history professors.   </a:t>
            </a:r>
            <a:r>
              <a:rPr lang="en-US" b="0" dirty="0" smtClean="0"/>
              <a:t>Since that</a:t>
            </a:r>
          </a:p>
          <a:p>
            <a:pPr marL="4763" indent="-4763">
              <a:spcBef>
                <a:spcPts val="0"/>
              </a:spcBef>
            </a:pPr>
            <a:r>
              <a:rPr lang="en-US" b="0" dirty="0" smtClean="0"/>
              <a:t>time, we have received some thoughtful feedback. To address these concerns the College Board has:</a:t>
            </a:r>
          </a:p>
          <a:p>
            <a:pPr>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Clarified </a:t>
            </a:r>
            <a:r>
              <a:rPr lang="en-US" dirty="0"/>
              <a:t>the instructions in the </a:t>
            </a:r>
            <a:r>
              <a:rPr lang="en-US" dirty="0" smtClean="0"/>
              <a:t>framework</a:t>
            </a:r>
            <a:r>
              <a:rPr lang="en-US" b="0" dirty="0" smtClean="0"/>
              <a:t>;</a:t>
            </a:r>
          </a:p>
          <a:p>
            <a:pPr marL="0" indent="0"/>
            <a:endParaRPr lang="en-US" b="0" dirty="0" smtClean="0"/>
          </a:p>
          <a:p>
            <a:pPr marL="342900" indent="-342900">
              <a:buFont typeface="Arial" panose="020B0604020202020204" pitchFamily="34" charset="0"/>
              <a:buChar char="•"/>
            </a:pPr>
            <a:r>
              <a:rPr lang="en-US" dirty="0" smtClean="0"/>
              <a:t>Implemented </a:t>
            </a:r>
            <a:r>
              <a:rPr lang="en-US" dirty="0"/>
              <a:t>a process for collecting feedback </a:t>
            </a:r>
            <a:r>
              <a:rPr lang="en-US" b="0" dirty="0"/>
              <a:t>to ensure fidelity to college credit requirements and a balanced view of America’s </a:t>
            </a:r>
            <a:r>
              <a:rPr lang="en-US" b="0" dirty="0" smtClean="0"/>
              <a:t>history. </a:t>
            </a:r>
            <a:r>
              <a:rPr lang="en-US" dirty="0"/>
              <a:t>If you wish to propose changes to the AP U.S. History Curriculum Framework, College Board is accepting public comment on the framework from October 1, 2014 through February 28, 2015: </a:t>
            </a:r>
            <a:r>
              <a:rPr lang="en-US" u="sng" dirty="0">
                <a:hlinkClick r:id="rId2"/>
              </a:rPr>
              <a:t>http://apcentral.collegeboard.com/apc/members/exam/exam_information/224882.html</a:t>
            </a:r>
            <a:r>
              <a:rPr lang="en-US" dirty="0"/>
              <a:t> </a:t>
            </a:r>
            <a:endParaRPr lang="en-US"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US" dirty="0" smtClean="0"/>
              <a:t>Started to rollout </a:t>
            </a:r>
            <a:r>
              <a:rPr lang="en-US" dirty="0"/>
              <a:t>the most robust set of supporting materials for AP U.S. History teachers in the AP </a:t>
            </a:r>
            <a:r>
              <a:rPr lang="en-US" dirty="0" smtClean="0"/>
              <a:t>Program’s </a:t>
            </a:r>
            <a:r>
              <a:rPr lang="en-US" dirty="0"/>
              <a:t>60-year </a:t>
            </a:r>
            <a:r>
              <a:rPr lang="en-US" dirty="0" smtClean="0"/>
              <a:t>history, including greater access to AP Exams.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Presented to the Tennessee State Board of Education on October 30, 2014.  Presentation is archived and can be found on the TBE web </a:t>
            </a:r>
            <a:r>
              <a:rPr lang="en-US" dirty="0"/>
              <a:t>page, http://www.tn.gov/sbe/2011VideoStreaming.shtml</a:t>
            </a:r>
            <a:endParaRPr lang="en-US" dirty="0" smtClean="0"/>
          </a:p>
          <a:p>
            <a:pPr marL="0" indent="0"/>
            <a:endParaRPr lang="en-US" dirty="0" smtClean="0"/>
          </a:p>
          <a:p>
            <a:pPr marL="342900" indent="-342900">
              <a:buFont typeface="Arial" panose="020B0604020202020204" pitchFamily="34" charset="0"/>
              <a:buChar char="•"/>
            </a:pPr>
            <a:r>
              <a:rPr lang="en-US" dirty="0" smtClean="0"/>
              <a:t>Any changes will be announced spring 2015.  </a:t>
            </a:r>
          </a:p>
          <a:p>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20</a:t>
            </a:fld>
            <a:endParaRPr lang="en-US" dirty="0">
              <a:solidFill>
                <a:srgbClr val="005581"/>
              </a:solidFill>
            </a:endParaRPr>
          </a:p>
        </p:txBody>
      </p:sp>
    </p:spTree>
    <p:extLst>
      <p:ext uri="{BB962C8B-B14F-4D97-AF65-F5344CB8AC3E}">
        <p14:creationId xmlns:p14="http://schemas.microsoft.com/office/powerpoint/2010/main" val="1493201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American Historical Association</a:t>
            </a:r>
          </a:p>
        </p:txBody>
      </p:sp>
      <p:sp>
        <p:nvSpPr>
          <p:cNvPr id="3" name="Content Placeholder 2"/>
          <p:cNvSpPr>
            <a:spLocks noGrp="1"/>
          </p:cNvSpPr>
          <p:nvPr>
            <p:ph sz="quarter" idx="11"/>
          </p:nvPr>
        </p:nvSpPr>
        <p:spPr>
          <a:xfrm>
            <a:off x="304800" y="990600"/>
            <a:ext cx="8458200" cy="5334000"/>
          </a:xfrm>
        </p:spPr>
        <p:txBody>
          <a:bodyPr>
            <a:normAutofit fontScale="92500" lnSpcReduction="20000"/>
          </a:bodyPr>
          <a:lstStyle/>
          <a:p>
            <a:endParaRPr lang="en-US" dirty="0" smtClean="0"/>
          </a:p>
          <a:p>
            <a:r>
              <a:rPr lang="en-US" sz="1900" dirty="0"/>
              <a:t>	August 20, 2014</a:t>
            </a:r>
          </a:p>
          <a:p>
            <a:r>
              <a:rPr lang="en-US" sz="1900" dirty="0">
                <a:latin typeface="+mj-lt"/>
              </a:rPr>
              <a:t>	</a:t>
            </a:r>
          </a:p>
          <a:p>
            <a:r>
              <a:rPr lang="en-US" sz="1900" dirty="0">
                <a:latin typeface="+mj-lt"/>
              </a:rPr>
              <a:t>	The AHA Supports the Revised Framework for the Advanced Placement U.S. History  Course and Exam</a:t>
            </a:r>
          </a:p>
          <a:p>
            <a:endParaRPr lang="en-US" sz="1900" dirty="0">
              <a:latin typeface="+mj-lt"/>
            </a:endParaRPr>
          </a:p>
          <a:p>
            <a:r>
              <a:rPr lang="en-US" sz="1900" dirty="0">
                <a:latin typeface="+mj-lt"/>
              </a:rPr>
              <a:t>	</a:t>
            </a:r>
            <a:r>
              <a:rPr lang="en-US" sz="1900" b="0" dirty="0">
                <a:latin typeface="+mj-lt"/>
              </a:rPr>
              <a:t>The American Historical Association (AHA) supports the College Board in its efforts to  encourage rigorous history education and ensure that the history classroom is a place of engaged learning and open dialog. The AHA remains confident that the College Board’s Advanced Placement US History Framework will help teachers achieve these goals without introducing partisanship, dictating content, or ignoring important aspects of US history. </a:t>
            </a:r>
            <a:r>
              <a:rPr lang="en-US" sz="1900" dirty="0">
                <a:latin typeface="+mj-lt"/>
              </a:rPr>
              <a:t>The AHA objects to mischaracterizations of the framework as anti-American, purposefully incomplete, radical, and/or partisan. </a:t>
            </a:r>
          </a:p>
          <a:p>
            <a:endParaRPr lang="en-US" sz="1900" dirty="0">
              <a:latin typeface="+mj-lt"/>
            </a:endParaRPr>
          </a:p>
          <a:p>
            <a:r>
              <a:rPr lang="en-US" sz="1900" dirty="0">
                <a:latin typeface="+mj-lt"/>
              </a:rPr>
              <a:t>	The new framework is not a set of instructions or dictates for teachers; it allows them to decide what content may be taught in the AP history classroom. The framework has been grievously mischaracterized as a curriculum. It is not. The framework offers guidance for teachers on how to connect just about any historical content to the skills that students will need for the AP exam, for college, and for citizenship. The curriculum content remains the province of the teacher, the school district, and the state.</a:t>
            </a:r>
          </a:p>
          <a:p>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21</a:t>
            </a:fld>
            <a:endParaRPr lang="en-US" dirty="0">
              <a:solidFill>
                <a:srgbClr val="005581"/>
              </a:solidFill>
            </a:endParaRPr>
          </a:p>
        </p:txBody>
      </p:sp>
    </p:spTree>
    <p:extLst>
      <p:ext uri="{BB962C8B-B14F-4D97-AF65-F5344CB8AC3E}">
        <p14:creationId xmlns:p14="http://schemas.microsoft.com/office/powerpoint/2010/main" val="1076591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of American Historians</a:t>
            </a:r>
          </a:p>
        </p:txBody>
      </p:sp>
      <p:sp>
        <p:nvSpPr>
          <p:cNvPr id="3" name="Content Placeholder 2"/>
          <p:cNvSpPr>
            <a:spLocks noGrp="1"/>
          </p:cNvSpPr>
          <p:nvPr>
            <p:ph sz="quarter" idx="11"/>
          </p:nvPr>
        </p:nvSpPr>
        <p:spPr>
          <a:xfrm>
            <a:off x="533400" y="990600"/>
            <a:ext cx="7881937" cy="5369376"/>
          </a:xfrm>
        </p:spPr>
        <p:txBody>
          <a:bodyPr>
            <a:normAutofit/>
          </a:bodyPr>
          <a:lstStyle/>
          <a:p>
            <a:endParaRPr lang="en-US" dirty="0" smtClean="0"/>
          </a:p>
          <a:p>
            <a:r>
              <a:rPr lang="en-US" sz="1600" dirty="0"/>
              <a:t>	</a:t>
            </a:r>
            <a:r>
              <a:rPr lang="en-US" sz="1600" dirty="0" smtClean="0"/>
              <a:t>August 29, 2014 </a:t>
            </a:r>
          </a:p>
          <a:p>
            <a:endParaRPr lang="en-US" sz="1600" dirty="0" smtClean="0"/>
          </a:p>
          <a:p>
            <a:r>
              <a:rPr lang="en-US" sz="1600" dirty="0"/>
              <a:t>	</a:t>
            </a:r>
            <a:r>
              <a:rPr lang="en-US" sz="1600" dirty="0" smtClean="0"/>
              <a:t>The </a:t>
            </a:r>
            <a:r>
              <a:rPr lang="en-US" sz="1600" dirty="0"/>
              <a:t>Organization of American Historians supports the Revised Framework for the Advanced Placement and U.S. History Course and Exam. </a:t>
            </a:r>
            <a:endParaRPr lang="en-US" sz="1600" dirty="0" smtClean="0"/>
          </a:p>
          <a:p>
            <a:endParaRPr lang="en-US" sz="1600" dirty="0" smtClean="0"/>
          </a:p>
          <a:p>
            <a:r>
              <a:rPr lang="en-US" sz="1600" dirty="0" smtClean="0"/>
              <a:t>	In </a:t>
            </a:r>
            <a:r>
              <a:rPr lang="en-US" sz="1600" dirty="0"/>
              <a:t>response to recent criticism of the College Board, the OAH affirms that expert teachers and scholars of good will designed and conducted the extensive process of revision. </a:t>
            </a:r>
          </a:p>
          <a:p>
            <a:endParaRPr lang="en-US" sz="1600" dirty="0" smtClean="0"/>
          </a:p>
          <a:p>
            <a:r>
              <a:rPr lang="en-US" sz="1600" dirty="0"/>
              <a:t>	</a:t>
            </a:r>
            <a:r>
              <a:rPr lang="en-US" sz="1600" dirty="0" smtClean="0"/>
              <a:t>The </a:t>
            </a:r>
            <a:r>
              <a:rPr lang="en-US" sz="1600" dirty="0"/>
              <a:t>OAH is proud to be associated with these dedicated and professional teachers and historians.</a:t>
            </a:r>
          </a:p>
          <a:p>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22</a:t>
            </a:fld>
            <a:endParaRPr lang="en-US" dirty="0">
              <a:solidFill>
                <a:srgbClr val="005581"/>
              </a:solidFill>
            </a:endParaRPr>
          </a:p>
        </p:txBody>
      </p:sp>
    </p:spTree>
    <p:extLst>
      <p:ext uri="{BB962C8B-B14F-4D97-AF65-F5344CB8AC3E}">
        <p14:creationId xmlns:p14="http://schemas.microsoft.com/office/powerpoint/2010/main" val="3586980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Council for History Education</a:t>
            </a:r>
          </a:p>
        </p:txBody>
      </p:sp>
      <p:sp>
        <p:nvSpPr>
          <p:cNvPr id="3" name="Content Placeholder 2"/>
          <p:cNvSpPr>
            <a:spLocks noGrp="1"/>
          </p:cNvSpPr>
          <p:nvPr>
            <p:ph sz="quarter" idx="11"/>
          </p:nvPr>
        </p:nvSpPr>
        <p:spPr>
          <a:xfrm>
            <a:off x="152400" y="1066800"/>
            <a:ext cx="8686800" cy="5410200"/>
          </a:xfrm>
        </p:spPr>
        <p:txBody>
          <a:bodyPr>
            <a:normAutofit fontScale="92500" lnSpcReduction="20000"/>
          </a:bodyPr>
          <a:lstStyle/>
          <a:p>
            <a:r>
              <a:rPr lang="en-US" sz="1700" dirty="0" smtClean="0"/>
              <a:t>August 26, 2014</a:t>
            </a:r>
          </a:p>
          <a:p>
            <a:endParaRPr lang="en-US" dirty="0" smtClean="0"/>
          </a:p>
          <a:p>
            <a:pPr marL="4763" indent="-4763"/>
            <a:r>
              <a:rPr lang="en-US" sz="1800" b="0" dirty="0"/>
              <a:t>NCHE welcomes revision of the APUSH Framework and test in view of the increased emphasis on the teaching and testing of historical thinking. </a:t>
            </a:r>
            <a:endParaRPr lang="en-US" sz="1800" b="0" dirty="0" smtClean="0"/>
          </a:p>
          <a:p>
            <a:pPr marL="4763" indent="-4763"/>
            <a:endParaRPr lang="en-US" sz="1800" b="0" dirty="0" smtClean="0"/>
          </a:p>
          <a:p>
            <a:pPr marL="4763" indent="-4763"/>
            <a:r>
              <a:rPr lang="en-US" sz="1800" b="0" dirty="0" smtClean="0"/>
              <a:t>Multiple-choice </a:t>
            </a:r>
            <a:r>
              <a:rPr lang="en-US" sz="1800" b="0" dirty="0"/>
              <a:t>questions, often derided as “multiple guess,” will now relate to historical evidence, such as documents, images, and maps, and require students to reason rather than simply recall. </a:t>
            </a:r>
            <a:endParaRPr lang="en-US" sz="1800" b="0" dirty="0" smtClean="0"/>
          </a:p>
          <a:p>
            <a:pPr marL="4763" indent="-4763"/>
            <a:endParaRPr lang="en-US" sz="1800" b="0" dirty="0" smtClean="0"/>
          </a:p>
          <a:p>
            <a:pPr marL="4763" indent="-4763"/>
            <a:r>
              <a:rPr lang="en-US" sz="1800" b="0" dirty="0" smtClean="0"/>
              <a:t>There </a:t>
            </a:r>
            <a:r>
              <a:rPr lang="en-US" sz="1800" b="0" dirty="0"/>
              <a:t>will be short essays specifically designed to assess proficiency in historical thinking, as well as command of content knowledge. </a:t>
            </a:r>
            <a:endParaRPr lang="en-US" sz="1800" b="0" dirty="0" smtClean="0"/>
          </a:p>
          <a:p>
            <a:pPr marL="4763" indent="-4763"/>
            <a:endParaRPr lang="en-US" sz="1800" b="0" dirty="0" smtClean="0"/>
          </a:p>
          <a:p>
            <a:pPr marL="4763" indent="-4763"/>
            <a:r>
              <a:rPr lang="en-US" sz="1800" b="0" dirty="0" smtClean="0"/>
              <a:t>Longer </a:t>
            </a:r>
            <a:r>
              <a:rPr lang="en-US" sz="1800" b="0" dirty="0"/>
              <a:t>essays, written in response to Document-Based Questions, will also show students’ ability to understand, interpret, and apply historical evidence. These skills will serve them well in college and throughout their lives.  </a:t>
            </a:r>
            <a:endParaRPr lang="en-US" sz="1800" b="0" dirty="0" smtClean="0"/>
          </a:p>
          <a:p>
            <a:pPr marL="4763" indent="-4763"/>
            <a:endParaRPr lang="en-US" sz="1800" b="0" dirty="0" smtClean="0"/>
          </a:p>
          <a:p>
            <a:pPr marL="4763" indent="-4763"/>
            <a:r>
              <a:rPr lang="en-US" sz="1800" b="0" dirty="0" smtClean="0"/>
              <a:t>Of </a:t>
            </a:r>
            <a:r>
              <a:rPr lang="en-US" sz="1800" b="0" dirty="0"/>
              <a:t>course, historical thinking requires that students have some history to think about, and to that end </a:t>
            </a:r>
            <a:r>
              <a:rPr lang="en-US" sz="1800" dirty="0"/>
              <a:t>the APUSH Framework includes a concept outline, but offers teachers considerable latitude in deciding how to flesh it out. Given that latitude, complaints about omissions from, and a political bias in, the Framework seem misplaced</a:t>
            </a:r>
            <a:r>
              <a:rPr lang="en-US" sz="1800" b="0" dirty="0"/>
              <a:t>. Besides, teaching students how to think for themselves is the best antidote to the dangers cited by APUSH critics.</a:t>
            </a:r>
          </a:p>
          <a:p>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23</a:t>
            </a:fld>
            <a:endParaRPr lang="en-US" dirty="0">
              <a:solidFill>
                <a:srgbClr val="005581"/>
              </a:solidFill>
            </a:endParaRPr>
          </a:p>
        </p:txBody>
      </p:sp>
    </p:spTree>
    <p:extLst>
      <p:ext uri="{BB962C8B-B14F-4D97-AF65-F5344CB8AC3E}">
        <p14:creationId xmlns:p14="http://schemas.microsoft.com/office/powerpoint/2010/main" val="170189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Summary</a:t>
            </a:r>
            <a:endParaRPr lang="en-US" dirty="0"/>
          </a:p>
        </p:txBody>
      </p:sp>
      <p:sp>
        <p:nvSpPr>
          <p:cNvPr id="3" name="Content Placeholder 2"/>
          <p:cNvSpPr>
            <a:spLocks noGrp="1"/>
          </p:cNvSpPr>
          <p:nvPr>
            <p:ph sz="quarter" idx="11"/>
          </p:nvPr>
        </p:nvSpPr>
        <p:spPr>
          <a:xfrm>
            <a:off x="228600" y="990600"/>
            <a:ext cx="8686800" cy="5562600"/>
          </a:xfrm>
        </p:spPr>
        <p:txBody>
          <a:bodyPr>
            <a:normAutofit/>
          </a:bodyPr>
          <a:lstStyle/>
          <a:p>
            <a:pPr marL="58738" indent="-58738"/>
            <a:endParaRPr lang="en-US" dirty="0" smtClean="0"/>
          </a:p>
          <a:p>
            <a:endParaRPr lang="en-US" dirty="0"/>
          </a:p>
          <a:p>
            <a:pPr indent="-4763"/>
            <a:r>
              <a:rPr lang="en-US" dirty="0"/>
              <a:t>“My sentiments are entirely on the side of the AP History framework. It was put together by teachers and historians who have been working on it for years. It is a sound framework that will help teachers improve the teaching of AP history</a:t>
            </a:r>
            <a:r>
              <a:rPr lang="en-US" dirty="0" smtClean="0"/>
              <a:t>.”</a:t>
            </a:r>
          </a:p>
          <a:p>
            <a:pPr indent="-4763"/>
            <a:endParaRPr lang="en-US" dirty="0"/>
          </a:p>
          <a:p>
            <a:r>
              <a:rPr lang="en-US" dirty="0"/>
              <a:t> 				</a:t>
            </a:r>
            <a:r>
              <a:rPr lang="en-US" b="0" dirty="0"/>
              <a:t>James McPherson, Pulitzer Prize-winning 				</a:t>
            </a:r>
            <a:r>
              <a:rPr lang="en-US" b="0" dirty="0" smtClean="0"/>
              <a:t>	historian </a:t>
            </a:r>
            <a:r>
              <a:rPr lang="en-US" b="0" dirty="0"/>
              <a:t>of the Civil War, October 13, 2014</a:t>
            </a:r>
          </a:p>
          <a:p>
            <a:endParaRPr lang="en-US" dirty="0"/>
          </a:p>
          <a:p>
            <a:r>
              <a:rPr lang="en-US" b="0" dirty="0"/>
              <a:t>The following slides contain attestations of support from each of the </a:t>
            </a:r>
            <a:r>
              <a:rPr lang="en-US" b="0" dirty="0" smtClean="0"/>
              <a:t>country’s</a:t>
            </a:r>
          </a:p>
          <a:p>
            <a:r>
              <a:rPr lang="en-US" b="0" dirty="0" smtClean="0"/>
              <a:t>American </a:t>
            </a:r>
            <a:r>
              <a:rPr lang="en-US" b="0" dirty="0"/>
              <a:t>history </a:t>
            </a:r>
            <a:r>
              <a:rPr lang="en-US" b="0" dirty="0" smtClean="0"/>
              <a:t>associations.</a:t>
            </a:r>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24</a:t>
            </a:fld>
            <a:endParaRPr lang="en-US" dirty="0">
              <a:solidFill>
                <a:srgbClr val="005581"/>
              </a:solidFill>
            </a:endParaRPr>
          </a:p>
        </p:txBody>
      </p:sp>
    </p:spTree>
    <p:extLst>
      <p:ext uri="{BB962C8B-B14F-4D97-AF65-F5344CB8AC3E}">
        <p14:creationId xmlns:p14="http://schemas.microsoft.com/office/powerpoint/2010/main" val="3240248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Further Information</a:t>
            </a:r>
            <a:endParaRPr lang="en-US" dirty="0"/>
          </a:p>
        </p:txBody>
      </p:sp>
      <p:sp>
        <p:nvSpPr>
          <p:cNvPr id="3" name="Content Placeholder 2"/>
          <p:cNvSpPr>
            <a:spLocks noGrp="1"/>
          </p:cNvSpPr>
          <p:nvPr>
            <p:ph sz="quarter" idx="11"/>
          </p:nvPr>
        </p:nvSpPr>
        <p:spPr>
          <a:xfrm>
            <a:off x="533400" y="990600"/>
            <a:ext cx="7881937" cy="5369376"/>
          </a:xfrm>
        </p:spPr>
        <p:txBody>
          <a:bodyPr>
            <a:normAutofit/>
          </a:bodyPr>
          <a:lstStyle/>
          <a:p>
            <a:endParaRPr lang="en-US" dirty="0" smtClean="0"/>
          </a:p>
          <a:p>
            <a:pPr indent="-4763"/>
            <a:r>
              <a:rPr lang="en-US" sz="2200" b="0" dirty="0" smtClean="0"/>
              <a:t>These </a:t>
            </a:r>
            <a:r>
              <a:rPr lang="en-US" sz="2200" b="0" dirty="0"/>
              <a:t>attestations and others, as well as the AP US History course materials, are available to the public at:</a:t>
            </a:r>
          </a:p>
          <a:p>
            <a:endParaRPr lang="en-US" sz="2200" dirty="0"/>
          </a:p>
          <a:p>
            <a:endParaRPr lang="en-US" sz="2200" dirty="0"/>
          </a:p>
          <a:p>
            <a:pPr marL="0" indent="395288"/>
            <a:r>
              <a:rPr lang="en-US" sz="2200" b="0" dirty="0" smtClean="0"/>
              <a:t>More </a:t>
            </a:r>
            <a:r>
              <a:rPr lang="en-US" sz="2200" b="0" dirty="0"/>
              <a:t>information is available </a:t>
            </a:r>
            <a:r>
              <a:rPr lang="en-US" sz="2200" dirty="0">
                <a:solidFill>
                  <a:srgbClr val="009BD2"/>
                </a:solidFill>
              </a:rPr>
              <a:t>collegeboard.org/APUSH</a:t>
            </a:r>
          </a:p>
          <a:p>
            <a:endParaRPr lang="en-US"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25</a:t>
            </a:fld>
            <a:endParaRPr lang="en-US" dirty="0">
              <a:solidFill>
                <a:srgbClr val="005581"/>
              </a:solidFill>
            </a:endParaRPr>
          </a:p>
        </p:txBody>
      </p:sp>
    </p:spTree>
    <p:extLst>
      <p:ext uri="{BB962C8B-B14F-4D97-AF65-F5344CB8AC3E}">
        <p14:creationId xmlns:p14="http://schemas.microsoft.com/office/powerpoint/2010/main" val="570306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a:t>
            </a:r>
            <a:r>
              <a:rPr lang="en-US" dirty="0"/>
              <a:t>L</a:t>
            </a:r>
            <a:r>
              <a:rPr lang="en-US" dirty="0" smtClean="0"/>
              <a:t>ook at AP in Tennessee</a:t>
            </a:r>
            <a:endParaRPr lang="en-US" dirty="0"/>
          </a:p>
        </p:txBody>
      </p:sp>
      <p:sp>
        <p:nvSpPr>
          <p:cNvPr id="3" name="Content Placeholder 2"/>
          <p:cNvSpPr>
            <a:spLocks noGrp="1"/>
          </p:cNvSpPr>
          <p:nvPr>
            <p:ph sz="quarter" idx="11"/>
          </p:nvPr>
        </p:nvSpPr>
        <p:spPr>
          <a:xfrm>
            <a:off x="457200" y="955224"/>
            <a:ext cx="7886700" cy="5597976"/>
          </a:xfrm>
        </p:spPr>
        <p:txBody>
          <a:bodyPr>
            <a:normAutofit/>
          </a:bodyPr>
          <a:lstStyle/>
          <a:p>
            <a:endParaRPr lang="en-US" dirty="0" smtClean="0"/>
          </a:p>
          <a:p>
            <a:pPr>
              <a:buFont typeface="Arial" panose="020B0604020202020204" pitchFamily="34" charset="0"/>
              <a:buChar char="•"/>
            </a:pPr>
            <a:r>
              <a:rPr lang="en-US" sz="2200" b="0" dirty="0" smtClean="0"/>
              <a:t>In 2013, Tennessee students qualified </a:t>
            </a:r>
            <a:r>
              <a:rPr lang="en-US" sz="2200" b="0" dirty="0"/>
              <a:t>for </a:t>
            </a:r>
            <a:r>
              <a:rPr lang="en-US" sz="2200" dirty="0" smtClean="0"/>
              <a:t>$</a:t>
            </a:r>
            <a:r>
              <a:rPr lang="en-US" sz="2400" b="0" dirty="0" smtClean="0"/>
              <a:t>21,370,938</a:t>
            </a:r>
            <a:r>
              <a:rPr lang="en-US" sz="2200" dirty="0" smtClean="0"/>
              <a:t> </a:t>
            </a:r>
            <a:r>
              <a:rPr lang="en-US" sz="2200" b="0" dirty="0" smtClean="0"/>
              <a:t>in college credit through their AP scores</a:t>
            </a:r>
          </a:p>
          <a:p>
            <a:pPr>
              <a:buFont typeface="Arial" panose="020B0604020202020204" pitchFamily="34" charset="0"/>
              <a:buChar char="•"/>
            </a:pPr>
            <a:endParaRPr lang="en-US" sz="2200" b="0" dirty="0"/>
          </a:p>
          <a:p>
            <a:pPr>
              <a:buFont typeface="Arial" panose="020B0604020202020204" pitchFamily="34" charset="0"/>
              <a:buChar char="•"/>
            </a:pPr>
            <a:r>
              <a:rPr lang="en-US" sz="2200" b="0" dirty="0" smtClean="0"/>
              <a:t>The majority of college admissions officers indicate that seeing AP coursework on student transcripts will positively influence admission decisions</a:t>
            </a:r>
          </a:p>
          <a:p>
            <a:pPr>
              <a:buFont typeface="Arial" panose="020B0604020202020204" pitchFamily="34" charset="0"/>
              <a:buChar char="•"/>
            </a:pPr>
            <a:endParaRPr lang="en-US" sz="2200" b="0" dirty="0"/>
          </a:p>
          <a:p>
            <a:pPr>
              <a:buFont typeface="Arial" panose="020B0604020202020204" pitchFamily="34" charset="0"/>
              <a:buChar char="•"/>
            </a:pPr>
            <a:r>
              <a:rPr lang="en-US" sz="2200" dirty="0" smtClean="0"/>
              <a:t>64%</a:t>
            </a:r>
            <a:r>
              <a:rPr lang="en-US" sz="2200" b="0" dirty="0" smtClean="0"/>
              <a:t> of Tennessee’s AP students submitted their AP scores to Tennessee colleges and universities; </a:t>
            </a:r>
            <a:r>
              <a:rPr lang="en-US" sz="2200" dirty="0" smtClean="0"/>
              <a:t>36%</a:t>
            </a:r>
            <a:r>
              <a:rPr lang="en-US" sz="2200" b="0" dirty="0" smtClean="0"/>
              <a:t> used these scores to gain admission/credit/ placement outside of Tennessee.</a:t>
            </a:r>
          </a:p>
          <a:p>
            <a:pPr>
              <a:buFont typeface="Arial" panose="020B0604020202020204" pitchFamily="34" charset="0"/>
              <a:buChar char="•"/>
            </a:pPr>
            <a:endParaRPr lang="en-US" sz="2200" b="0" dirty="0" smtClean="0"/>
          </a:p>
          <a:p>
            <a:pPr marL="0" indent="0"/>
            <a:endParaRPr lang="en-US" sz="2400" dirty="0" smtClean="0"/>
          </a:p>
          <a:p>
            <a:pPr>
              <a:buFont typeface="Wingdings" panose="05000000000000000000" pitchFamily="2" charset="2"/>
              <a:buChar char="ü"/>
            </a:pPr>
            <a:endParaRPr lang="en-US" sz="2400" dirty="0" smtClean="0"/>
          </a:p>
          <a:p>
            <a:pPr>
              <a:buFont typeface="Wingdings" panose="05000000000000000000" pitchFamily="2" charset="2"/>
              <a:buChar char="ü"/>
            </a:pPr>
            <a:endParaRPr lang="en-US" sz="2400" dirty="0" smtClean="0"/>
          </a:p>
          <a:p>
            <a:endParaRPr lang="en-US" sz="2400" dirty="0"/>
          </a:p>
          <a:p>
            <a:endParaRPr lang="en-US" sz="2400" dirty="0"/>
          </a:p>
          <a:p>
            <a:endParaRPr lang="en-US" sz="2400" dirty="0" smtClean="0"/>
          </a:p>
          <a:p>
            <a:endParaRPr lang="en-US" sz="2400" dirty="0"/>
          </a:p>
          <a:p>
            <a:endParaRPr lang="en-US" sz="2400" dirty="0" smtClean="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3</a:t>
            </a:fld>
            <a:endParaRPr lang="en-US" dirty="0">
              <a:solidFill>
                <a:srgbClr val="005581"/>
              </a:solidFill>
            </a:endParaRPr>
          </a:p>
        </p:txBody>
      </p:sp>
    </p:spTree>
    <p:extLst>
      <p:ext uri="{BB962C8B-B14F-4D97-AF65-F5344CB8AC3E}">
        <p14:creationId xmlns:p14="http://schemas.microsoft.com/office/powerpoint/2010/main" val="229110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Professors from 40+ TN colleges/ universities created and/or scored AP Exams in 2014</a:t>
            </a: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4</a:t>
            </a:fld>
            <a:endParaRPr lang="en-US" dirty="0">
              <a:solidFill>
                <a:srgbClr val="00558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41099241"/>
              </p:ext>
            </p:extLst>
          </p:nvPr>
        </p:nvGraphicFramePr>
        <p:xfrm>
          <a:off x="914400" y="1066800"/>
          <a:ext cx="2908300" cy="5334000"/>
        </p:xfrm>
        <a:graphic>
          <a:graphicData uri="http://schemas.openxmlformats.org/drawingml/2006/table">
            <a:tbl>
              <a:tblPr>
                <a:tableStyleId>{5C22544A-7EE6-4342-B048-85BDC9FD1C3A}</a:tableStyleId>
              </a:tblPr>
              <a:tblGrid>
                <a:gridCol w="2908300"/>
              </a:tblGrid>
              <a:tr h="266700">
                <a:tc>
                  <a:txBody>
                    <a:bodyPr/>
                    <a:lstStyle/>
                    <a:p>
                      <a:pPr algn="ctr" fontAlgn="b"/>
                      <a:r>
                        <a:rPr lang="en-US" sz="1100" u="none" strike="noStrike" dirty="0">
                          <a:effectLst/>
                        </a:rPr>
                        <a:t>Ashford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Austin Peay State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66700">
                <a:tc>
                  <a:txBody>
                    <a:bodyPr/>
                    <a:lstStyle/>
                    <a:p>
                      <a:pPr algn="ctr" fontAlgn="b"/>
                      <a:r>
                        <a:rPr lang="en-US" sz="1100" u="none" strike="noStrike" dirty="0">
                          <a:effectLst/>
                        </a:rPr>
                        <a:t>Belmont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Bethel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Bryan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Chattanooga State Community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Christian Brothers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Cumberland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smtClean="0">
                          <a:effectLst/>
                        </a:rPr>
                        <a:t>DeVry </a:t>
                      </a:r>
                      <a:r>
                        <a:rPr lang="en-US" sz="1100" u="none" strike="noStrike" dirty="0">
                          <a:effectLst/>
                        </a:rPr>
                        <a:t>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East Tennessee State </a:t>
                      </a:r>
                      <a:r>
                        <a:rPr lang="en-US" sz="1100" u="none" strike="noStrike" dirty="0" smtClean="0">
                          <a:effectLst/>
                        </a:rPr>
                        <a:t>University </a:t>
                      </a:r>
                      <a:r>
                        <a:rPr lang="en-US" sz="1100" u="none" strike="noStrike" dirty="0">
                          <a:effectLst/>
                        </a:rPr>
                        <a:t>- Main Campus</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Fisk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Freed-Hardeman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King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Knoxville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Lane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Lee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Lincoln Memorial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Lipscomb University</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Maryville College</a:t>
                      </a:r>
                      <a:endParaRPr lang="en-US" sz="1100" b="0" i="0" u="none" strike="noStrike" dirty="0">
                        <a:solidFill>
                          <a:srgbClr val="000000"/>
                        </a:solidFill>
                        <a:effectLst/>
                        <a:latin typeface="Calibri"/>
                      </a:endParaRPr>
                    </a:p>
                  </a:txBody>
                  <a:tcPr marL="9525" marR="9525" marT="9525" marB="0" anchor="b">
                    <a:solidFill>
                      <a:schemeClr val="bg1"/>
                    </a:solidFill>
                  </a:tcPr>
                </a:tc>
              </a:tr>
              <a:tr h="266700">
                <a:tc>
                  <a:txBody>
                    <a:bodyPr/>
                    <a:lstStyle/>
                    <a:p>
                      <a:pPr algn="ctr" fontAlgn="b"/>
                      <a:r>
                        <a:rPr lang="en-US" sz="1100" u="none" strike="noStrike" dirty="0">
                          <a:effectLst/>
                        </a:rPr>
                        <a:t>Memphis College Of Art</a:t>
                      </a:r>
                      <a:endParaRPr lang="en-US" sz="1100" b="0" i="0" u="none" strike="noStrike" dirty="0">
                        <a:solidFill>
                          <a:srgbClr val="000000"/>
                        </a:solidFill>
                        <a:effectLst/>
                        <a:latin typeface="Calibri"/>
                      </a:endParaRPr>
                    </a:p>
                  </a:txBody>
                  <a:tcPr marL="9525" marR="9525" marT="9525" marB="0" anchor="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46094128"/>
              </p:ext>
            </p:extLst>
          </p:nvPr>
        </p:nvGraphicFramePr>
        <p:xfrm>
          <a:off x="5334000" y="1104900"/>
          <a:ext cx="2908300" cy="5295906"/>
        </p:xfrm>
        <a:graphic>
          <a:graphicData uri="http://schemas.openxmlformats.org/drawingml/2006/table">
            <a:tbl>
              <a:tblPr>
                <a:tableStyleId>{5C22544A-7EE6-4342-B048-85BDC9FD1C3A}</a:tableStyleId>
              </a:tblPr>
              <a:tblGrid>
                <a:gridCol w="2908300"/>
              </a:tblGrid>
              <a:tr h="252186">
                <a:tc>
                  <a:txBody>
                    <a:bodyPr/>
                    <a:lstStyle/>
                    <a:p>
                      <a:pPr algn="ctr" fontAlgn="b"/>
                      <a:r>
                        <a:rPr lang="en-US" sz="1100" u="none" strike="noStrike" dirty="0">
                          <a:effectLst/>
                        </a:rPr>
                        <a:t>Middle Tennessee State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Motlow State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Nashville State Tech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Northeast State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Pellissippis State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Rhodes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Roane State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Southern Adventist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smtClean="0">
                          <a:effectLst/>
                        </a:rPr>
                        <a:t>Tennessee </a:t>
                      </a:r>
                      <a:r>
                        <a:rPr lang="en-US" sz="1100" u="none" strike="noStrike" dirty="0">
                          <a:effectLst/>
                        </a:rPr>
                        <a:t>Technical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Tennessee State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Texas A&amp;M University-Kingsville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Union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University Of Memphis</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University Of Rochester</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University Of Tennessee  - Martin</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University Of Tennessee - Knoxville</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University Of The South</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smtClean="0">
                          <a:effectLst/>
                        </a:rPr>
                        <a:t>University </a:t>
                      </a:r>
                      <a:r>
                        <a:rPr lang="en-US" sz="1100" u="none" strike="noStrike" dirty="0">
                          <a:effectLst/>
                        </a:rPr>
                        <a:t>Of Tennessee  - </a:t>
                      </a:r>
                      <a:r>
                        <a:rPr lang="en-US" sz="1100" u="none" strike="noStrike" dirty="0" smtClean="0">
                          <a:effectLst/>
                        </a:rPr>
                        <a:t>Chattanooga</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Vanderbilt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Victory University</a:t>
                      </a:r>
                      <a:endParaRPr lang="en-US" sz="1100" b="0" i="0" u="none" strike="noStrike" dirty="0">
                        <a:solidFill>
                          <a:srgbClr val="000000"/>
                        </a:solidFill>
                        <a:effectLst/>
                        <a:latin typeface="Calibri"/>
                      </a:endParaRPr>
                    </a:p>
                  </a:txBody>
                  <a:tcPr marL="9525" marR="9525" marT="9525" marB="0" anchor="ctr">
                    <a:solidFill>
                      <a:schemeClr val="bg1"/>
                    </a:solidFill>
                  </a:tcPr>
                </a:tc>
              </a:tr>
              <a:tr h="252186">
                <a:tc>
                  <a:txBody>
                    <a:bodyPr/>
                    <a:lstStyle/>
                    <a:p>
                      <a:pPr algn="ctr" fontAlgn="b"/>
                      <a:r>
                        <a:rPr lang="en-US" sz="1100" u="none" strike="noStrike" dirty="0">
                          <a:effectLst/>
                        </a:rPr>
                        <a:t>Walters St. Community College</a:t>
                      </a:r>
                      <a:endParaRPr lang="en-US" sz="11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30729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from 100+ TN schools created </a:t>
            </a:r>
            <a:r>
              <a:rPr lang="en-US" dirty="0"/>
              <a:t>and/or </a:t>
            </a:r>
            <a:r>
              <a:rPr lang="en-US" dirty="0" smtClean="0"/>
              <a:t>scored the </a:t>
            </a:r>
            <a:r>
              <a:rPr lang="en-US" dirty="0"/>
              <a:t>AP </a:t>
            </a:r>
            <a:r>
              <a:rPr lang="en-US" dirty="0" smtClean="0"/>
              <a:t>Exams in 2014</a:t>
            </a:r>
            <a:endParaRPr lang="en-US" dirty="0"/>
          </a:p>
        </p:txBody>
      </p:sp>
      <p:sp>
        <p:nvSpPr>
          <p:cNvPr id="4" name="Slide Number Placeholder 3"/>
          <p:cNvSpPr>
            <a:spLocks noGrp="1"/>
          </p:cNvSpPr>
          <p:nvPr>
            <p:ph type="sldNum" sz="quarter" idx="13"/>
          </p:nvPr>
        </p:nvSpPr>
        <p:spPr/>
        <p:txBody>
          <a:bodyPr/>
          <a:lstStyle/>
          <a:p>
            <a:pPr>
              <a:defRPr/>
            </a:pPr>
            <a:fld id="{480BACB8-076B-451A-BEBA-34F3553FA4BC}" type="slidenum">
              <a:rPr lang="en-US" smtClean="0">
                <a:solidFill>
                  <a:srgbClr val="005581"/>
                </a:solidFill>
              </a:rPr>
              <a:pPr>
                <a:defRPr/>
              </a:pPr>
              <a:t>5</a:t>
            </a:fld>
            <a:endParaRPr lang="en-US" dirty="0">
              <a:solidFill>
                <a:srgbClr val="00558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014492754"/>
              </p:ext>
            </p:extLst>
          </p:nvPr>
        </p:nvGraphicFramePr>
        <p:xfrm>
          <a:off x="0" y="1046160"/>
          <a:ext cx="3505200" cy="5354626"/>
        </p:xfrm>
        <a:graphic>
          <a:graphicData uri="http://schemas.openxmlformats.org/drawingml/2006/table">
            <a:tbl>
              <a:tblPr>
                <a:tableStyleId>{5C22544A-7EE6-4342-B048-85BDC9FD1C3A}</a:tableStyleId>
              </a:tblPr>
              <a:tblGrid>
                <a:gridCol w="3505200"/>
              </a:tblGrid>
              <a:tr h="157489">
                <a:tc>
                  <a:txBody>
                    <a:bodyPr/>
                    <a:lstStyle/>
                    <a:p>
                      <a:pPr algn="ctr" fontAlgn="b"/>
                      <a:r>
                        <a:rPr lang="en-US" sz="800" u="none" strike="noStrike" dirty="0">
                          <a:effectLst/>
                        </a:rPr>
                        <a:t>Battle Ground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Baylor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Bearden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Blackman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Bolton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Brentwood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Briarcrest Christian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Cane Ridge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Cannon County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Centennial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Central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Central Magnet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Christ Presbyterian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Christian Academy Of Knoxville</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Cocke County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Collierville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Columbia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Craigmont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Davison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Dobyns Bennett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Dyersburg City Schools</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East Hamilton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East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East Literature Magnet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Ensworth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Ezell-Harding Christian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Fairview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Farragut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Father Ryan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First Assembly Christian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First Baptist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Franklin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Franklin Road </a:t>
                      </a:r>
                      <a:r>
                        <a:rPr lang="en-US" sz="800" u="none" strike="noStrike" dirty="0" smtClean="0">
                          <a:effectLst/>
                        </a:rPr>
                        <a:t>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Friendship Christian School</a:t>
                      </a:r>
                      <a:endParaRPr lang="en-US" sz="800" b="0" i="0" u="none" strike="noStrike" dirty="0">
                        <a:solidFill>
                          <a:srgbClr val="000000"/>
                        </a:solidFill>
                        <a:effectLst/>
                        <a:latin typeface="Calibri"/>
                      </a:endParaRPr>
                    </a:p>
                  </a:txBody>
                  <a:tcPr marL="6978" marR="6978" marT="6978" marB="0" anchor="c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84720878"/>
              </p:ext>
            </p:extLst>
          </p:nvPr>
        </p:nvGraphicFramePr>
        <p:xfrm>
          <a:off x="3716033" y="1046160"/>
          <a:ext cx="1711935" cy="5354626"/>
        </p:xfrm>
        <a:graphic>
          <a:graphicData uri="http://schemas.openxmlformats.org/drawingml/2006/table">
            <a:tbl>
              <a:tblPr>
                <a:tableStyleId>{5C22544A-7EE6-4342-B048-85BDC9FD1C3A}</a:tableStyleId>
              </a:tblPr>
              <a:tblGrid>
                <a:gridCol w="1711935"/>
              </a:tblGrid>
              <a:tr h="157489">
                <a:tc>
                  <a:txBody>
                    <a:bodyPr/>
                    <a:lstStyle/>
                    <a:p>
                      <a:pPr algn="ctr" fontAlgn="b"/>
                      <a:r>
                        <a:rPr lang="en-US" sz="800" u="none" strike="noStrike" dirty="0">
                          <a:effectLst/>
                        </a:rPr>
                        <a:t>Fulton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Giles County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Girls Preparatory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Grace Christian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Hardin Valley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Harding Academy Of Memphis</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Heritage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Hillsboro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Hillwood Comprehensive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Houston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Howard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Hume Fogg Academic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Hutchison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Independence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John Overton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Karns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Knoxville Catholic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L &amp; N Stem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Lausanne Collegiate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Luella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Maplewood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Margolin Hebrew Academy Feinstone</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Marshall County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Martin Luther King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Maryville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McCallie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McGavock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Memphis University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Metro Nashville Public Schools</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Millington Central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Montgomery Bell Academy</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Morristown West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Notre Dame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r h="157489">
                <a:tc>
                  <a:txBody>
                    <a:bodyPr/>
                    <a:lstStyle/>
                    <a:p>
                      <a:pPr algn="ctr" fontAlgn="b"/>
                      <a:r>
                        <a:rPr lang="en-US" sz="800" u="none" strike="noStrike" dirty="0">
                          <a:effectLst/>
                        </a:rPr>
                        <a:t>Oak Ridge High School</a:t>
                      </a:r>
                      <a:endParaRPr lang="en-US" sz="800" b="0" i="0" u="none" strike="noStrike" dirty="0">
                        <a:solidFill>
                          <a:srgbClr val="000000"/>
                        </a:solidFill>
                        <a:effectLst/>
                        <a:latin typeface="Calibri"/>
                      </a:endParaRPr>
                    </a:p>
                  </a:txBody>
                  <a:tcPr marL="6978" marR="6978" marT="6978" marB="0" anchor="ctr">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20739009"/>
              </p:ext>
            </p:extLst>
          </p:nvPr>
        </p:nvGraphicFramePr>
        <p:xfrm>
          <a:off x="5638801" y="1046145"/>
          <a:ext cx="3505200" cy="5354650"/>
        </p:xfrm>
        <a:graphic>
          <a:graphicData uri="http://schemas.openxmlformats.org/drawingml/2006/table">
            <a:tbl>
              <a:tblPr>
                <a:tableStyleId>{5C22544A-7EE6-4342-B048-85BDC9FD1C3A}</a:tableStyleId>
              </a:tblPr>
              <a:tblGrid>
                <a:gridCol w="3505200"/>
              </a:tblGrid>
              <a:tr h="152990">
                <a:tc>
                  <a:txBody>
                    <a:bodyPr/>
                    <a:lstStyle/>
                    <a:p>
                      <a:pPr algn="ctr" fontAlgn="b"/>
                      <a:r>
                        <a:rPr lang="en-US" sz="800" u="none" strike="noStrike" dirty="0">
                          <a:effectLst/>
                        </a:rPr>
                        <a:t>Ooltewah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Pope John Paul II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Ravenwood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Ridgeway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Riverdale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Saint Agnes Academy</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Saint Benedict At Auburndale</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Samuel W. Wolfson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Science Hill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Siegel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Signal Mountain Middle/High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Smyrna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South Doyle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St. Cecilia Academy</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St. George's Independent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St. Mary's Episcopal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Stewarts Creek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Stone Memorial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Sullivan South</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Sycamore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Tennessee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The Academy At Old Cockrill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The Harpeth Hall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Tipton-Rosemark Academy</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Tyner Academy</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University School Of Jackson</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University School Of Nashville</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Volunteer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Warren County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Webb School Of Knoxville</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West Creek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West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White Station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Williamson County Schools</a:t>
                      </a:r>
                      <a:endParaRPr lang="en-US" sz="800" b="0" i="0" u="none" strike="noStrike" dirty="0">
                        <a:solidFill>
                          <a:srgbClr val="000000"/>
                        </a:solidFill>
                        <a:effectLst/>
                        <a:latin typeface="Calibri"/>
                      </a:endParaRPr>
                    </a:p>
                  </a:txBody>
                  <a:tcPr marL="6779" marR="6779" marT="6779" marB="0" anchor="ctr">
                    <a:solidFill>
                      <a:schemeClr val="bg1"/>
                    </a:solidFill>
                  </a:tcPr>
                </a:tc>
              </a:tr>
              <a:tr h="152990">
                <a:tc>
                  <a:txBody>
                    <a:bodyPr/>
                    <a:lstStyle/>
                    <a:p>
                      <a:pPr algn="ctr" fontAlgn="b"/>
                      <a:r>
                        <a:rPr lang="en-US" sz="800" u="none" strike="noStrike" dirty="0">
                          <a:effectLst/>
                        </a:rPr>
                        <a:t>Wilson Central High School</a:t>
                      </a:r>
                      <a:endParaRPr lang="en-US" sz="800" b="0" i="0" u="none" strike="noStrike" dirty="0">
                        <a:solidFill>
                          <a:srgbClr val="000000"/>
                        </a:solidFill>
                        <a:effectLst/>
                        <a:latin typeface="Calibri"/>
                      </a:endParaRPr>
                    </a:p>
                  </a:txBody>
                  <a:tcPr marL="6779" marR="6779" marT="6779" marB="0" anchor="ctr">
                    <a:solidFill>
                      <a:schemeClr val="bg1"/>
                    </a:solidFill>
                  </a:tcPr>
                </a:tc>
              </a:tr>
            </a:tbl>
          </a:graphicData>
        </a:graphic>
      </p:graphicFrame>
    </p:spTree>
    <p:extLst>
      <p:ext uri="{BB962C8B-B14F-4D97-AF65-F5344CB8AC3E}">
        <p14:creationId xmlns:p14="http://schemas.microsoft.com/office/powerpoint/2010/main" val="2936801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 2013, TOSS endorsed HB 705, introduced by Chairman Harry Brooks, seeking to establish a Tennessee Advanced Placement Partnership (TAPP)</a:t>
            </a:r>
          </a:p>
          <a:p>
            <a:pPr lvl="1"/>
            <a:r>
              <a:rPr lang="en-US" dirty="0" smtClean="0"/>
              <a:t>Modeled after:</a:t>
            </a:r>
          </a:p>
          <a:p>
            <a:pPr lvl="2"/>
            <a:r>
              <a:rPr lang="en-US" dirty="0" smtClean="0"/>
              <a:t>Florida Partnership for Minority and Underrepresented Students (FLP) – 2000</a:t>
            </a:r>
          </a:p>
          <a:p>
            <a:pPr lvl="2"/>
            <a:r>
              <a:rPr lang="en-US" dirty="0" smtClean="0"/>
              <a:t>North Carolina Advanced Placement Partnership (NCAPP) -- 2013</a:t>
            </a:r>
          </a:p>
          <a:p>
            <a:pPr lvl="1"/>
            <a:r>
              <a:rPr lang="en-US" dirty="0" smtClean="0"/>
              <a:t>Intensive Professional Development (PD) seeking to help schools build their AP programs.  </a:t>
            </a:r>
          </a:p>
          <a:p>
            <a:pPr lvl="1"/>
            <a:r>
              <a:rPr lang="en-US" dirty="0" smtClean="0"/>
              <a:t>Additional school supports aimed at removing barriers.  </a:t>
            </a:r>
          </a:p>
          <a:p>
            <a:pPr lvl="1"/>
            <a:r>
              <a:rPr lang="en-US" dirty="0" smtClean="0"/>
              <a:t>Diagnostic tools.</a:t>
            </a:r>
          </a:p>
          <a:p>
            <a:pPr lvl="1"/>
            <a:r>
              <a:rPr lang="en-US" dirty="0" smtClean="0"/>
              <a:t>Maintenance essential to the program.</a:t>
            </a:r>
          </a:p>
          <a:p>
            <a:pPr marL="176213" lvl="1" indent="0">
              <a:buNone/>
            </a:pPr>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pPr algn="ctr"/>
            <a:r>
              <a:rPr lang="en-US" dirty="0" smtClean="0"/>
              <a:t>The College Board and TOSS</a:t>
            </a:r>
            <a:endParaRPr lang="en-US" dirty="0"/>
          </a:p>
        </p:txBody>
      </p:sp>
      <p:sp>
        <p:nvSpPr>
          <p:cNvPr id="5" name="Slide Number Placeholder 4"/>
          <p:cNvSpPr>
            <a:spLocks noGrp="1"/>
          </p:cNvSpPr>
          <p:nvPr>
            <p:ph type="sldNum" sz="quarter" idx="13"/>
          </p:nvPr>
        </p:nvSpPr>
        <p:spPr/>
        <p:txBody>
          <a:bodyPr/>
          <a:lstStyle/>
          <a:p>
            <a:pPr>
              <a:defRPr/>
            </a:pPr>
            <a:fld id="{5CB9AD57-BDA4-4334-88CF-3C881CCDAA56}" type="slidenum">
              <a:rPr lang="en-US" smtClean="0">
                <a:solidFill>
                  <a:srgbClr val="005581"/>
                </a:solidFill>
              </a:rPr>
              <a:pPr>
                <a:defRPr/>
              </a:pPr>
              <a:t>6</a:t>
            </a:fld>
            <a:endParaRPr lang="en-US" dirty="0">
              <a:solidFill>
                <a:srgbClr val="005581"/>
              </a:solidFill>
            </a:endParaRPr>
          </a:p>
        </p:txBody>
      </p:sp>
    </p:spTree>
    <p:extLst>
      <p:ext uri="{BB962C8B-B14F-4D97-AF65-F5344CB8AC3E}">
        <p14:creationId xmlns:p14="http://schemas.microsoft.com/office/powerpoint/2010/main" val="440766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059738" cy="639763"/>
          </a:xfrm>
        </p:spPr>
        <p:txBody>
          <a:bodyPr/>
          <a:lstStyle/>
          <a:p>
            <a:pPr algn="ctr" eaLnBrk="1" fontAlgn="auto" hangingPunct="1">
              <a:spcAft>
                <a:spcPts val="0"/>
              </a:spcAft>
              <a:defRPr/>
            </a:pPr>
            <a:r>
              <a:rPr lang="en-US" dirty="0" smtClean="0"/>
              <a:t>AP Exam Participation</a:t>
            </a:r>
            <a:endParaRPr lang="en-US" dirty="0"/>
          </a:p>
        </p:txBody>
      </p:sp>
      <p:pic>
        <p:nvPicPr>
          <p:cNvPr id="143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990600"/>
            <a:ext cx="6781799" cy="52384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17995E-72E6-43F8-8529-B8753B26092D}" type="slidenum">
              <a:rPr lang="en-US" smtClean="0"/>
              <a:pPr>
                <a:defRPr/>
              </a:pPr>
              <a:t>7</a:t>
            </a:fld>
            <a:endParaRPr lang="en-US"/>
          </a:p>
        </p:txBody>
      </p:sp>
    </p:spTree>
    <p:extLst>
      <p:ext uri="{BB962C8B-B14F-4D97-AF65-F5344CB8AC3E}">
        <p14:creationId xmlns:p14="http://schemas.microsoft.com/office/powerpoint/2010/main" val="1349662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AP Exam Performance</a:t>
            </a:r>
            <a:endParaRPr lang="en-US" dirty="0"/>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990600"/>
            <a:ext cx="7010400" cy="54146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543C99D-8B0B-416B-B315-239D168C4E7E}" type="slidenum">
              <a:rPr lang="en-US" smtClean="0"/>
              <a:pPr>
                <a:defRPr/>
              </a:pPr>
              <a:t>8</a:t>
            </a:fld>
            <a:endParaRPr lang="en-US"/>
          </a:p>
        </p:txBody>
      </p:sp>
    </p:spTree>
    <p:extLst>
      <p:ext uri="{BB962C8B-B14F-4D97-AF65-F5344CB8AC3E}">
        <p14:creationId xmlns:p14="http://schemas.microsoft.com/office/powerpoint/2010/main" val="306790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159949936"/>
              </p:ext>
            </p:extLst>
          </p:nvPr>
        </p:nvGraphicFramePr>
        <p:xfrm>
          <a:off x="533400" y="2057400"/>
          <a:ext cx="7848600" cy="3581400"/>
        </p:xfrm>
        <a:graphic>
          <a:graphicData uri="http://schemas.openxmlformats.org/drawingml/2006/table">
            <a:tbl>
              <a:tblPr firstRow="1" bandRow="1">
                <a:tableStyleId>{5C22544A-7EE6-4342-B048-85BDC9FD1C3A}</a:tableStyleId>
              </a:tblPr>
              <a:tblGrid>
                <a:gridCol w="1962150"/>
                <a:gridCol w="1962150"/>
                <a:gridCol w="1962150"/>
                <a:gridCol w="1962150"/>
              </a:tblGrid>
              <a:tr h="1593236">
                <a:tc>
                  <a:txBody>
                    <a:bodyPr/>
                    <a:lstStyle/>
                    <a:p>
                      <a:pPr algn="ctr"/>
                      <a:r>
                        <a:rPr lang="en-US" sz="1800" dirty="0" smtClean="0"/>
                        <a:t>Nation</a:t>
                      </a:r>
                      <a:r>
                        <a:rPr lang="en-US" sz="1800" baseline="0" dirty="0" smtClean="0"/>
                        <a:t> or State</a:t>
                      </a:r>
                      <a:endParaRPr lang="en-US" sz="1800" dirty="0"/>
                    </a:p>
                  </a:txBody>
                  <a:tcPr marT="45713" marB="45713"/>
                </a:tc>
                <a:tc>
                  <a:txBody>
                    <a:bodyPr/>
                    <a:lstStyle/>
                    <a:p>
                      <a:pPr algn="ctr"/>
                      <a:r>
                        <a:rPr lang="en-US" sz="1800" dirty="0" smtClean="0"/>
                        <a:t>Percentage of class of 2013 earning 3+ on AP Exam</a:t>
                      </a:r>
                      <a:r>
                        <a:rPr lang="en-US" sz="1800" baseline="0" dirty="0" smtClean="0"/>
                        <a:t> in high school </a:t>
                      </a:r>
                    </a:p>
                  </a:txBody>
                  <a:tcPr marT="45713" marB="45713"/>
                </a:tc>
                <a:tc>
                  <a:txBody>
                    <a:bodyPr/>
                    <a:lstStyle/>
                    <a:p>
                      <a:pPr algn="ctr"/>
                      <a:r>
                        <a:rPr lang="en-US" sz="1800" dirty="0" smtClean="0"/>
                        <a:t>Ten Year Growth in Students Taking Exams </a:t>
                      </a:r>
                      <a:r>
                        <a:rPr lang="en-US" sz="1800" baseline="0" dirty="0" smtClean="0"/>
                        <a:t>2003 – 2013 </a:t>
                      </a:r>
                    </a:p>
                  </a:txBody>
                  <a:tcPr marT="45713" marB="45713"/>
                </a:tc>
                <a:tc>
                  <a:txBody>
                    <a:bodyPr/>
                    <a:lstStyle/>
                    <a:p>
                      <a:pPr algn="ctr"/>
                      <a:r>
                        <a:rPr lang="en-US" sz="1800" dirty="0" smtClean="0"/>
                        <a:t>Ten Year Growth in 3+</a:t>
                      </a:r>
                      <a:r>
                        <a:rPr lang="en-US" sz="1800" baseline="0" dirty="0" smtClean="0"/>
                        <a:t> Scores 2003-2013</a:t>
                      </a:r>
                    </a:p>
                  </a:txBody>
                  <a:tcPr marT="45713" marB="45713"/>
                </a:tc>
              </a:tr>
              <a:tr h="497041">
                <a:tc>
                  <a:txBody>
                    <a:bodyPr/>
                    <a:lstStyle/>
                    <a:p>
                      <a:r>
                        <a:rPr lang="en-US" sz="1800" dirty="0" smtClean="0"/>
                        <a:t>National</a:t>
                      </a:r>
                      <a:endParaRPr lang="en-US" sz="1800" dirty="0"/>
                    </a:p>
                  </a:txBody>
                  <a:tcPr marT="45713" marB="45713"/>
                </a:tc>
                <a:tc>
                  <a:txBody>
                    <a:bodyPr/>
                    <a:lstStyle/>
                    <a:p>
                      <a:pPr algn="ctr"/>
                      <a:r>
                        <a:rPr lang="en-US" sz="1800" dirty="0" smtClean="0"/>
                        <a:t>20.1%</a:t>
                      </a:r>
                      <a:endParaRPr lang="en-US" sz="1800" dirty="0"/>
                    </a:p>
                  </a:txBody>
                  <a:tcPr marT="45713" marB="45713"/>
                </a:tc>
                <a:tc>
                  <a:txBody>
                    <a:bodyPr/>
                    <a:lstStyle/>
                    <a:p>
                      <a:pPr algn="ctr"/>
                      <a:r>
                        <a:rPr lang="en-US" sz="1800" dirty="0" smtClean="0"/>
                        <a:t>14.3%</a:t>
                      </a:r>
                      <a:endParaRPr lang="en-US" sz="1800" dirty="0"/>
                    </a:p>
                  </a:txBody>
                  <a:tcPr marT="45713" marB="45713"/>
                </a:tc>
                <a:tc>
                  <a:txBody>
                    <a:bodyPr/>
                    <a:lstStyle/>
                    <a:p>
                      <a:pPr algn="ctr"/>
                      <a:r>
                        <a:rPr lang="en-US" sz="1800" dirty="0" smtClean="0"/>
                        <a:t>7.9%</a:t>
                      </a:r>
                      <a:endParaRPr lang="en-US" sz="1800" dirty="0"/>
                    </a:p>
                  </a:txBody>
                  <a:tcPr marT="45713" marB="45713"/>
                </a:tc>
              </a:tr>
              <a:tr h="497041">
                <a:tc>
                  <a:txBody>
                    <a:bodyPr/>
                    <a:lstStyle/>
                    <a:p>
                      <a:r>
                        <a:rPr lang="en-US" sz="1800" dirty="0" smtClean="0"/>
                        <a:t>Tennessee</a:t>
                      </a:r>
                      <a:endParaRPr lang="en-US" sz="1800" dirty="0"/>
                    </a:p>
                  </a:txBody>
                  <a:tcPr marT="45713" marB="45713"/>
                </a:tc>
                <a:tc>
                  <a:txBody>
                    <a:bodyPr/>
                    <a:lstStyle/>
                    <a:p>
                      <a:pPr algn="ctr"/>
                      <a:r>
                        <a:rPr lang="en-US" sz="1800" dirty="0" smtClean="0"/>
                        <a:t>10.1%</a:t>
                      </a:r>
                      <a:endParaRPr lang="en-US" sz="1800" dirty="0"/>
                    </a:p>
                  </a:txBody>
                  <a:tcPr marT="45713" marB="45713"/>
                </a:tc>
                <a:tc>
                  <a:txBody>
                    <a:bodyPr/>
                    <a:lstStyle/>
                    <a:p>
                      <a:pPr algn="ctr"/>
                      <a:r>
                        <a:rPr lang="en-US" sz="1800" dirty="0" smtClean="0"/>
                        <a:t>6.2%</a:t>
                      </a:r>
                      <a:endParaRPr lang="en-US" sz="1800" dirty="0"/>
                    </a:p>
                  </a:txBody>
                  <a:tcPr marT="45713" marB="45713"/>
                </a:tc>
                <a:tc>
                  <a:txBody>
                    <a:bodyPr/>
                    <a:lstStyle/>
                    <a:p>
                      <a:pPr algn="ctr"/>
                      <a:r>
                        <a:rPr lang="en-US" sz="1800" dirty="0" smtClean="0"/>
                        <a:t>2.4%</a:t>
                      </a:r>
                      <a:endParaRPr lang="en-US" sz="1800" dirty="0"/>
                    </a:p>
                  </a:txBody>
                  <a:tcPr marT="45713" marB="45713"/>
                </a:tc>
              </a:tr>
              <a:tr h="497041">
                <a:tc>
                  <a:txBody>
                    <a:bodyPr/>
                    <a:lstStyle/>
                    <a:p>
                      <a:r>
                        <a:rPr lang="en-US" sz="1800" dirty="0" smtClean="0"/>
                        <a:t>Kentucky</a:t>
                      </a:r>
                      <a:endParaRPr lang="en-US" sz="1800" dirty="0"/>
                    </a:p>
                  </a:txBody>
                  <a:tcPr marT="45713" marB="45713"/>
                </a:tc>
                <a:tc>
                  <a:txBody>
                    <a:bodyPr/>
                    <a:lstStyle/>
                    <a:p>
                      <a:pPr algn="ctr"/>
                      <a:r>
                        <a:rPr lang="en-US" sz="1800" dirty="0" smtClean="0"/>
                        <a:t>16.3%</a:t>
                      </a:r>
                      <a:endParaRPr lang="en-US" sz="1800" dirty="0"/>
                    </a:p>
                  </a:txBody>
                  <a:tcPr marT="45713" marB="45713"/>
                </a:tc>
                <a:tc>
                  <a:txBody>
                    <a:bodyPr/>
                    <a:lstStyle/>
                    <a:p>
                      <a:pPr algn="ctr"/>
                      <a:r>
                        <a:rPr lang="en-US" sz="1800" dirty="0" smtClean="0"/>
                        <a:t>18.0%</a:t>
                      </a:r>
                      <a:endParaRPr lang="en-US" sz="1800" dirty="0"/>
                    </a:p>
                  </a:txBody>
                  <a:tcPr marT="45713" marB="45713"/>
                </a:tc>
                <a:tc>
                  <a:txBody>
                    <a:bodyPr/>
                    <a:lstStyle/>
                    <a:p>
                      <a:pPr algn="ctr"/>
                      <a:r>
                        <a:rPr lang="en-US" sz="1800" dirty="0" smtClean="0"/>
                        <a:t>9.3%</a:t>
                      </a:r>
                      <a:endParaRPr lang="en-US" sz="1800" dirty="0"/>
                    </a:p>
                  </a:txBody>
                  <a:tcPr marT="45713" marB="45713"/>
                </a:tc>
              </a:tr>
              <a:tr h="497041">
                <a:tc>
                  <a:txBody>
                    <a:bodyPr/>
                    <a:lstStyle/>
                    <a:p>
                      <a:r>
                        <a:rPr lang="en-US" sz="1800" dirty="0" smtClean="0"/>
                        <a:t>Florida</a:t>
                      </a:r>
                      <a:endParaRPr lang="en-US" sz="1800" dirty="0"/>
                    </a:p>
                  </a:txBody>
                  <a:tcPr marT="45713" marB="45713"/>
                </a:tc>
                <a:tc>
                  <a:txBody>
                    <a:bodyPr/>
                    <a:lstStyle/>
                    <a:p>
                      <a:pPr algn="ctr"/>
                      <a:r>
                        <a:rPr lang="en-US" sz="1800" dirty="0" smtClean="0"/>
                        <a:t>27.3%</a:t>
                      </a:r>
                      <a:endParaRPr lang="en-US" sz="1800" dirty="0"/>
                    </a:p>
                  </a:txBody>
                  <a:tcPr marT="45713" marB="45713"/>
                </a:tc>
                <a:tc>
                  <a:txBody>
                    <a:bodyPr/>
                    <a:lstStyle/>
                    <a:p>
                      <a:pPr algn="ctr"/>
                      <a:r>
                        <a:rPr lang="en-US" sz="1800" dirty="0" smtClean="0"/>
                        <a:t>27.6%</a:t>
                      </a:r>
                      <a:endParaRPr lang="en-US" sz="1800" dirty="0"/>
                    </a:p>
                  </a:txBody>
                  <a:tcPr marT="45713" marB="45713"/>
                </a:tc>
                <a:tc>
                  <a:txBody>
                    <a:bodyPr/>
                    <a:lstStyle/>
                    <a:p>
                      <a:pPr algn="ctr"/>
                      <a:r>
                        <a:rPr lang="en-US" sz="1800" dirty="0" smtClean="0"/>
                        <a:t>12.0%</a:t>
                      </a:r>
                      <a:endParaRPr lang="en-US" sz="1800" dirty="0"/>
                    </a:p>
                  </a:txBody>
                  <a:tcPr marT="45713" marB="45713"/>
                </a:tc>
              </a:tr>
            </a:tbl>
          </a:graphicData>
        </a:graphic>
      </p:graphicFrame>
      <p:sp>
        <p:nvSpPr>
          <p:cNvPr id="4" name="Title 3"/>
          <p:cNvSpPr>
            <a:spLocks noGrp="1"/>
          </p:cNvSpPr>
          <p:nvPr>
            <p:ph type="title"/>
          </p:nvPr>
        </p:nvSpPr>
        <p:spPr/>
        <p:txBody>
          <a:bodyPr/>
          <a:lstStyle/>
          <a:p>
            <a:pPr algn="ctr"/>
            <a:r>
              <a:rPr lang="en-US" dirty="0" smtClean="0"/>
              <a:t>Opportunity for Growth</a:t>
            </a:r>
            <a:endParaRPr lang="en-US" dirty="0"/>
          </a:p>
        </p:txBody>
      </p:sp>
      <p:sp>
        <p:nvSpPr>
          <p:cNvPr id="5" name="Slide Number Placeholder 4"/>
          <p:cNvSpPr>
            <a:spLocks noGrp="1"/>
          </p:cNvSpPr>
          <p:nvPr>
            <p:ph type="sldNum" sz="quarter" idx="13"/>
          </p:nvPr>
        </p:nvSpPr>
        <p:spPr/>
        <p:txBody>
          <a:bodyPr/>
          <a:lstStyle/>
          <a:p>
            <a:pPr>
              <a:defRPr/>
            </a:pPr>
            <a:fld id="{5CB9AD57-BDA4-4334-88CF-3C881CCDAA56}" type="slidenum">
              <a:rPr lang="en-US" smtClean="0">
                <a:solidFill>
                  <a:srgbClr val="005581"/>
                </a:solidFill>
              </a:rPr>
              <a:pPr>
                <a:defRPr/>
              </a:pPr>
              <a:t>9</a:t>
            </a:fld>
            <a:endParaRPr lang="en-US" dirty="0">
              <a:solidFill>
                <a:srgbClr val="005581"/>
              </a:solidFill>
            </a:endParaRPr>
          </a:p>
        </p:txBody>
      </p:sp>
    </p:spTree>
    <p:extLst>
      <p:ext uri="{BB962C8B-B14F-4D97-AF65-F5344CB8AC3E}">
        <p14:creationId xmlns:p14="http://schemas.microsoft.com/office/powerpoint/2010/main" val="17718045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LUIDIAENABLED" val="False"/>
  <p:tag name="WASPOLLED" val="E0C1A1DA4F0F42CC8566FBB363BB95A0"/>
  <p:tag name="TPVERSION" val="5"/>
  <p:tag name="TPFULLVERSION" val="5.1.1.3052"/>
  <p:tag name="PPTVERSION" val="14"/>
  <p:tag name="TPOS" val="2"/>
</p:tagLst>
</file>

<file path=ppt/theme/theme1.xml><?xml version="1.0" encoding="utf-8"?>
<a:theme xmlns:a="http://schemas.openxmlformats.org/drawingml/2006/main" name="1_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CB BrandingPPTCyanTemplate">
      <a:majorFont>
        <a:latin typeface="Serifa Std 45 Light"/>
        <a:ea typeface=""/>
        <a:cs typeface=""/>
      </a:majorFont>
      <a:minorFont>
        <a:latin typeface="Univers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B BrandingPPTCya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 BrandingPPTCya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 BrandingPPTCya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 BrandingPPTCya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 BrandingPPTCya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 BrandingPPTCya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 BrandingPPTCya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 BrandingPPTCya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 BrandingPPTCya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 BrandingPPTCya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 BrandingPPTCya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 BrandingPPTCya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CB BrandingPPTCyanTemplate">
      <a:majorFont>
        <a:latin typeface="Serifa Std 45 Light"/>
        <a:ea typeface=""/>
        <a:cs typeface=""/>
      </a:majorFont>
      <a:minorFont>
        <a:latin typeface="Univers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B BrandingPPTCya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 BrandingPPTCya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 BrandingPPTCya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 BrandingPPTCya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 BrandingPPTCya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 BrandingPPTCya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 BrandingPPTCya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 BrandingPPTCya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 BrandingPPTCya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 BrandingPPTCya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 BrandingPPTCya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 BrandingPPTCya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CB BrandingPPTCyanTemplate">
      <a:majorFont>
        <a:latin typeface="Serifa Std 45 Light"/>
        <a:ea typeface=""/>
        <a:cs typeface=""/>
      </a:majorFont>
      <a:minorFont>
        <a:latin typeface="Univers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B BrandingPPTCya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 BrandingPPTCya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 BrandingPPTCya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 BrandingPPTCya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 BrandingPPTCya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 BrandingPPTCya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 BrandingPPTCya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 BrandingPPTCya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 BrandingPPTCya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 BrandingPPTCya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 BrandingPPTCya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 BrandingPPTCya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BO016_AP_Template_090712_2a">
  <a:themeElements>
    <a:clrScheme name="AP_Office">
      <a:dk1>
        <a:sysClr val="windowText" lastClr="000000"/>
      </a:dk1>
      <a:lt1>
        <a:sysClr val="window" lastClr="FFFFFF"/>
      </a:lt1>
      <a:dk2>
        <a:srgbClr val="00ADEE"/>
      </a:dk2>
      <a:lt2>
        <a:srgbClr val="72777C"/>
      </a:lt2>
      <a:accent1>
        <a:srgbClr val="005581"/>
      </a:accent1>
      <a:accent2>
        <a:srgbClr val="50A050"/>
      </a:accent2>
      <a:accent3>
        <a:srgbClr val="E6E1D2"/>
      </a:accent3>
      <a:accent4>
        <a:srgbClr val="79DCFF"/>
      </a:accent4>
      <a:accent5>
        <a:srgbClr val="B4C0C4"/>
      </a:accent5>
      <a:accent6>
        <a:srgbClr val="ED8500"/>
      </a:accent6>
      <a:hlink>
        <a:srgbClr val="0081B2"/>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7.xml><?xml version="1.0" encoding="utf-8"?>
<a:theme xmlns:a="http://schemas.openxmlformats.org/drawingml/2006/main" name="1_CBO016_AP_Template_090712_2a">
  <a:themeElements>
    <a:clrScheme name="AP_Office">
      <a:dk1>
        <a:sysClr val="windowText" lastClr="000000"/>
      </a:dk1>
      <a:lt1>
        <a:sysClr val="window" lastClr="FFFFFF"/>
      </a:lt1>
      <a:dk2>
        <a:srgbClr val="00ADEE"/>
      </a:dk2>
      <a:lt2>
        <a:srgbClr val="72777C"/>
      </a:lt2>
      <a:accent1>
        <a:srgbClr val="005581"/>
      </a:accent1>
      <a:accent2>
        <a:srgbClr val="50A050"/>
      </a:accent2>
      <a:accent3>
        <a:srgbClr val="E6E1D2"/>
      </a:accent3>
      <a:accent4>
        <a:srgbClr val="79DCFF"/>
      </a:accent4>
      <a:accent5>
        <a:srgbClr val="B4C0C4"/>
      </a:accent5>
      <a:accent6>
        <a:srgbClr val="ED8500"/>
      </a:accent6>
      <a:hlink>
        <a:srgbClr val="0081B2"/>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8.xml><?xml version="1.0" encoding="utf-8"?>
<a:theme xmlns:a="http://schemas.openxmlformats.org/drawingml/2006/main" name="2_CBO016_AP_Template_090712_2a">
  <a:themeElements>
    <a:clrScheme name="AP_Office">
      <a:dk1>
        <a:sysClr val="windowText" lastClr="000000"/>
      </a:dk1>
      <a:lt1>
        <a:sysClr val="window" lastClr="FFFFFF"/>
      </a:lt1>
      <a:dk2>
        <a:srgbClr val="00ADEE"/>
      </a:dk2>
      <a:lt2>
        <a:srgbClr val="72777C"/>
      </a:lt2>
      <a:accent1>
        <a:srgbClr val="005581"/>
      </a:accent1>
      <a:accent2>
        <a:srgbClr val="50A050"/>
      </a:accent2>
      <a:accent3>
        <a:srgbClr val="E6E1D2"/>
      </a:accent3>
      <a:accent4>
        <a:srgbClr val="79DCFF"/>
      </a:accent4>
      <a:accent5>
        <a:srgbClr val="B4C0C4"/>
      </a:accent5>
      <a:accent6>
        <a:srgbClr val="ED8500"/>
      </a:accent6>
      <a:hlink>
        <a:srgbClr val="0081B2"/>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5885</TotalTime>
  <Words>2101</Words>
  <Application>Microsoft Office PowerPoint</Application>
  <PresentationFormat>On-screen Show (4:3)</PresentationFormat>
  <Paragraphs>469</Paragraphs>
  <Slides>25</Slides>
  <Notes>0</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1_CB BrandingPPTCyanTemplate</vt:lpstr>
      <vt:lpstr>CB BrandingPPTCyanTemplate</vt:lpstr>
      <vt:lpstr>2_Office Theme</vt:lpstr>
      <vt:lpstr>3_Office Theme</vt:lpstr>
      <vt:lpstr>2_CB BrandingPPTCyanTemplate</vt:lpstr>
      <vt:lpstr>CBO016_AP_Template_090712_2a</vt:lpstr>
      <vt:lpstr>1_CBO016_AP_Template_090712_2a</vt:lpstr>
      <vt:lpstr>2_CBO016_AP_Template_090712_2a</vt:lpstr>
      <vt:lpstr>Topics</vt:lpstr>
      <vt:lpstr>About the Advanced Placement Program</vt:lpstr>
      <vt:lpstr>A Look at AP in Tennessee</vt:lpstr>
      <vt:lpstr>Professors from 40+ TN colleges/ universities created and/or scored AP Exams in 2014</vt:lpstr>
      <vt:lpstr>Teachers from 100+ TN schools created and/or scored the AP Exams in 2014</vt:lpstr>
      <vt:lpstr>The College Board and TOSS</vt:lpstr>
      <vt:lpstr>AP Exam Participation</vt:lpstr>
      <vt:lpstr>AP Exam Performance</vt:lpstr>
      <vt:lpstr>Opportunity for Growth</vt:lpstr>
      <vt:lpstr>AP Exam Pilot for 2014 &amp; 2015</vt:lpstr>
      <vt:lpstr>AP Exam Pilot for 2014 &amp; 2015</vt:lpstr>
      <vt:lpstr>AP U.S. History Redesign</vt:lpstr>
      <vt:lpstr>Teachers Support the AP U.S. History Redesign</vt:lpstr>
      <vt:lpstr>What did teachers dislike?</vt:lpstr>
      <vt:lpstr>What has changed?</vt:lpstr>
      <vt:lpstr>Myths vs. Facts About AP U.S. History</vt:lpstr>
      <vt:lpstr>Myths vs. Facts About AP U.S. History</vt:lpstr>
      <vt:lpstr>Myths vs. Facts About AP U.S. History</vt:lpstr>
      <vt:lpstr>The College Board has acted in good faith by making AP US History more transparent</vt:lpstr>
      <vt:lpstr>College Board Actions</vt:lpstr>
      <vt:lpstr>American Historical Association</vt:lpstr>
      <vt:lpstr>Organization of American Historians</vt:lpstr>
      <vt:lpstr>National Council for History Education</vt:lpstr>
      <vt:lpstr>In Summary</vt:lpstr>
      <vt:lpstr>For Further Information</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College Board</dc:creator>
  <cp:lastModifiedBy>sbassett</cp:lastModifiedBy>
  <cp:revision>361</cp:revision>
  <cp:lastPrinted>2015-02-03T21:39:57Z</cp:lastPrinted>
  <dcterms:created xsi:type="dcterms:W3CDTF">2010-07-22T23:15:26Z</dcterms:created>
  <dcterms:modified xsi:type="dcterms:W3CDTF">2015-02-03T23:28:46Z</dcterms:modified>
</cp:coreProperties>
</file>