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6" r:id="rId3"/>
    <p:sldId id="257" r:id="rId4"/>
    <p:sldId id="258" r:id="rId5"/>
    <p:sldId id="259" r:id="rId6"/>
    <p:sldId id="260" r:id="rId7"/>
    <p:sldId id="261" r:id="rId8"/>
    <p:sldId id="262" r:id="rId9"/>
    <p:sldId id="263" r:id="rId10"/>
    <p:sldId id="264" r:id="rId11"/>
    <p:sldId id="269" r:id="rId12"/>
    <p:sldId id="265" r:id="rId13"/>
    <p:sldId id="266" r:id="rId14"/>
    <p:sldId id="267" r:id="rId15"/>
    <p:sldId id="270" r:id="rId16"/>
    <p:sldId id="271" r:id="rId17"/>
    <p:sldId id="274" r:id="rId18"/>
    <p:sldId id="27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45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4AC0859-4E2F-40EB-8E37-3C8AB0580BD8}" type="datetimeFigureOut">
              <a:rPr lang="en-GB" smtClean="0"/>
              <a:t>07/11/2013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4EF3D7-9C68-44BC-8C4B-92FDCF52506F}" type="slidenum">
              <a:rPr lang="en-GB" smtClean="0"/>
              <a:t>‹#›</a:t>
            </a:fld>
            <a:endParaRPr lang="en-GB"/>
          </a:p>
        </p:txBody>
      </p:sp>
    </p:spTree>
    <p:extLst>
      <p:ext uri="{BB962C8B-B14F-4D97-AF65-F5344CB8AC3E}">
        <p14:creationId xmlns:p14="http://schemas.microsoft.com/office/powerpoint/2010/main" val="1311398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AC0859-4E2F-40EB-8E37-3C8AB0580BD8}" type="datetimeFigureOut">
              <a:rPr lang="en-GB" smtClean="0"/>
              <a:t>07/11/2013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4EF3D7-9C68-44BC-8C4B-92FDCF52506F}" type="slidenum">
              <a:rPr lang="en-GB" smtClean="0"/>
              <a:t>‹#›</a:t>
            </a:fld>
            <a:endParaRPr lang="en-GB"/>
          </a:p>
        </p:txBody>
      </p:sp>
    </p:spTree>
    <p:extLst>
      <p:ext uri="{BB962C8B-B14F-4D97-AF65-F5344CB8AC3E}">
        <p14:creationId xmlns:p14="http://schemas.microsoft.com/office/powerpoint/2010/main" val="2032827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AC0859-4E2F-40EB-8E37-3C8AB0580BD8}" type="datetimeFigureOut">
              <a:rPr lang="en-GB" smtClean="0"/>
              <a:t>07/11/2013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4EF3D7-9C68-44BC-8C4B-92FDCF52506F}" type="slidenum">
              <a:rPr lang="en-GB" smtClean="0"/>
              <a:t>‹#›</a:t>
            </a:fld>
            <a:endParaRPr lang="en-GB"/>
          </a:p>
        </p:txBody>
      </p:sp>
    </p:spTree>
    <p:extLst>
      <p:ext uri="{BB962C8B-B14F-4D97-AF65-F5344CB8AC3E}">
        <p14:creationId xmlns:p14="http://schemas.microsoft.com/office/powerpoint/2010/main" val="3072760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AC0859-4E2F-40EB-8E37-3C8AB0580BD8}" type="datetimeFigureOut">
              <a:rPr lang="en-GB" smtClean="0"/>
              <a:t>07/11/2013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4EF3D7-9C68-44BC-8C4B-92FDCF52506F}" type="slidenum">
              <a:rPr lang="en-GB" smtClean="0"/>
              <a:t>‹#›</a:t>
            </a:fld>
            <a:endParaRPr lang="en-GB"/>
          </a:p>
        </p:txBody>
      </p:sp>
    </p:spTree>
    <p:extLst>
      <p:ext uri="{BB962C8B-B14F-4D97-AF65-F5344CB8AC3E}">
        <p14:creationId xmlns:p14="http://schemas.microsoft.com/office/powerpoint/2010/main" val="3744766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AC0859-4E2F-40EB-8E37-3C8AB0580BD8}" type="datetimeFigureOut">
              <a:rPr lang="en-GB" smtClean="0"/>
              <a:t>07/11/2013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4EF3D7-9C68-44BC-8C4B-92FDCF52506F}" type="slidenum">
              <a:rPr lang="en-GB" smtClean="0"/>
              <a:t>‹#›</a:t>
            </a:fld>
            <a:endParaRPr lang="en-GB"/>
          </a:p>
        </p:txBody>
      </p:sp>
    </p:spTree>
    <p:extLst>
      <p:ext uri="{BB962C8B-B14F-4D97-AF65-F5344CB8AC3E}">
        <p14:creationId xmlns:p14="http://schemas.microsoft.com/office/powerpoint/2010/main" val="3437503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4AC0859-4E2F-40EB-8E37-3C8AB0580BD8}" type="datetimeFigureOut">
              <a:rPr lang="en-GB" smtClean="0"/>
              <a:t>07/11/2013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E4EF3D7-9C68-44BC-8C4B-92FDCF52506F}" type="slidenum">
              <a:rPr lang="en-GB" smtClean="0"/>
              <a:t>‹#›</a:t>
            </a:fld>
            <a:endParaRPr lang="en-GB"/>
          </a:p>
        </p:txBody>
      </p:sp>
    </p:spTree>
    <p:extLst>
      <p:ext uri="{BB962C8B-B14F-4D97-AF65-F5344CB8AC3E}">
        <p14:creationId xmlns:p14="http://schemas.microsoft.com/office/powerpoint/2010/main" val="2120902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4AC0859-4E2F-40EB-8E37-3C8AB0580BD8}" type="datetimeFigureOut">
              <a:rPr lang="en-GB" smtClean="0"/>
              <a:t>07/11/2013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E4EF3D7-9C68-44BC-8C4B-92FDCF52506F}" type="slidenum">
              <a:rPr lang="en-GB" smtClean="0"/>
              <a:t>‹#›</a:t>
            </a:fld>
            <a:endParaRPr lang="en-GB"/>
          </a:p>
        </p:txBody>
      </p:sp>
    </p:spTree>
    <p:extLst>
      <p:ext uri="{BB962C8B-B14F-4D97-AF65-F5344CB8AC3E}">
        <p14:creationId xmlns:p14="http://schemas.microsoft.com/office/powerpoint/2010/main" val="4244007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4AC0859-4E2F-40EB-8E37-3C8AB0580BD8}" type="datetimeFigureOut">
              <a:rPr lang="en-GB" smtClean="0"/>
              <a:t>07/11/2013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E4EF3D7-9C68-44BC-8C4B-92FDCF52506F}" type="slidenum">
              <a:rPr lang="en-GB" smtClean="0"/>
              <a:t>‹#›</a:t>
            </a:fld>
            <a:endParaRPr lang="en-GB"/>
          </a:p>
        </p:txBody>
      </p:sp>
    </p:spTree>
    <p:extLst>
      <p:ext uri="{BB962C8B-B14F-4D97-AF65-F5344CB8AC3E}">
        <p14:creationId xmlns:p14="http://schemas.microsoft.com/office/powerpoint/2010/main" val="75764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C0859-4E2F-40EB-8E37-3C8AB0580BD8}" type="datetimeFigureOut">
              <a:rPr lang="en-GB" smtClean="0"/>
              <a:t>07/11/2013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E4EF3D7-9C68-44BC-8C4B-92FDCF52506F}" type="slidenum">
              <a:rPr lang="en-GB" smtClean="0"/>
              <a:t>‹#›</a:t>
            </a:fld>
            <a:endParaRPr lang="en-GB"/>
          </a:p>
        </p:txBody>
      </p:sp>
    </p:spTree>
    <p:extLst>
      <p:ext uri="{BB962C8B-B14F-4D97-AF65-F5344CB8AC3E}">
        <p14:creationId xmlns:p14="http://schemas.microsoft.com/office/powerpoint/2010/main" val="165604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AC0859-4E2F-40EB-8E37-3C8AB0580BD8}" type="datetimeFigureOut">
              <a:rPr lang="en-GB" smtClean="0"/>
              <a:t>07/11/2013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E4EF3D7-9C68-44BC-8C4B-92FDCF52506F}" type="slidenum">
              <a:rPr lang="en-GB" smtClean="0"/>
              <a:t>‹#›</a:t>
            </a:fld>
            <a:endParaRPr lang="en-GB"/>
          </a:p>
        </p:txBody>
      </p:sp>
    </p:spTree>
    <p:extLst>
      <p:ext uri="{BB962C8B-B14F-4D97-AF65-F5344CB8AC3E}">
        <p14:creationId xmlns:p14="http://schemas.microsoft.com/office/powerpoint/2010/main" val="1090956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AC0859-4E2F-40EB-8E37-3C8AB0580BD8}" type="datetimeFigureOut">
              <a:rPr lang="en-GB" smtClean="0"/>
              <a:t>07/11/2013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E4EF3D7-9C68-44BC-8C4B-92FDCF52506F}" type="slidenum">
              <a:rPr lang="en-GB" smtClean="0"/>
              <a:t>‹#›</a:t>
            </a:fld>
            <a:endParaRPr lang="en-GB"/>
          </a:p>
        </p:txBody>
      </p:sp>
    </p:spTree>
    <p:extLst>
      <p:ext uri="{BB962C8B-B14F-4D97-AF65-F5344CB8AC3E}">
        <p14:creationId xmlns:p14="http://schemas.microsoft.com/office/powerpoint/2010/main" val="22907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C0859-4E2F-40EB-8E37-3C8AB0580BD8}" type="datetimeFigureOut">
              <a:rPr lang="en-GB" smtClean="0"/>
              <a:t>07/11/2013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EF3D7-9C68-44BC-8C4B-92FDCF52506F}" type="slidenum">
              <a:rPr lang="en-GB" smtClean="0"/>
              <a:t>‹#›</a:t>
            </a:fld>
            <a:endParaRPr lang="en-GB"/>
          </a:p>
        </p:txBody>
      </p:sp>
    </p:spTree>
    <p:extLst>
      <p:ext uri="{BB962C8B-B14F-4D97-AF65-F5344CB8AC3E}">
        <p14:creationId xmlns:p14="http://schemas.microsoft.com/office/powerpoint/2010/main" val="302154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PHOTOS\Malawi 2013\DSC066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52458" y="692696"/>
            <a:ext cx="343908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 You!</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649446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PHOTOS\Malawi 2013\DSC064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555" y="5733256"/>
            <a:ext cx="5796136" cy="105273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At first the girls were quite bemused and unsure what to do but as soon as they went outside the older girls were helping the younger children find the right size, one girl tried 8 pairs against her!!</a:t>
            </a:r>
            <a:endParaRPr lang="en-GB" dirty="0">
              <a:solidFill>
                <a:schemeClr val="tx1"/>
              </a:solidFill>
            </a:endParaRPr>
          </a:p>
        </p:txBody>
      </p:sp>
    </p:spTree>
    <p:extLst>
      <p:ext uri="{BB962C8B-B14F-4D97-AF65-F5344CB8AC3E}">
        <p14:creationId xmlns:p14="http://schemas.microsoft.com/office/powerpoint/2010/main" val="2504635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PHOTOS\Malawi 2013\DSC068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132911"/>
            <a:ext cx="4572000" cy="172819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This is </a:t>
            </a:r>
            <a:r>
              <a:rPr lang="en-GB" dirty="0" err="1" smtClean="0">
                <a:solidFill>
                  <a:schemeClr val="tx1"/>
                </a:solidFill>
              </a:rPr>
              <a:t>Salima</a:t>
            </a:r>
            <a:r>
              <a:rPr lang="en-GB" dirty="0" smtClean="0">
                <a:solidFill>
                  <a:schemeClr val="tx1"/>
                </a:solidFill>
              </a:rPr>
              <a:t> Secondary School where all the stationery that was kindly donated was taken to.  This school is lucky in terms of having buildings to learn in but resources are in short supply and the pupils and staff were delighted with what they were given.</a:t>
            </a:r>
            <a:endParaRPr lang="en-GB" dirty="0">
              <a:solidFill>
                <a:schemeClr val="tx1"/>
              </a:solidFill>
            </a:endParaRPr>
          </a:p>
        </p:txBody>
      </p:sp>
    </p:spTree>
    <p:extLst>
      <p:ext uri="{BB962C8B-B14F-4D97-AF65-F5344CB8AC3E}">
        <p14:creationId xmlns:p14="http://schemas.microsoft.com/office/powerpoint/2010/main" val="30942477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PHOTOS\Malawi 2013\DSC065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247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PHOTOS\Malawi 2013\DSC066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446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PHOTOS\Malawi 2013\DSC066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805263"/>
            <a:ext cx="4176464" cy="105583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Making use of some of the resources!</a:t>
            </a:r>
            <a:endParaRPr lang="en-GB" dirty="0">
              <a:solidFill>
                <a:schemeClr val="tx1"/>
              </a:solidFill>
            </a:endParaRPr>
          </a:p>
        </p:txBody>
      </p:sp>
    </p:spTree>
    <p:extLst>
      <p:ext uri="{BB962C8B-B14F-4D97-AF65-F5344CB8AC3E}">
        <p14:creationId xmlns:p14="http://schemas.microsoft.com/office/powerpoint/2010/main" val="30942477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PHOTOS\Malawi 2013\DSC068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83968" y="5118311"/>
            <a:ext cx="4860032" cy="172819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Overall, £790.00 was donated which was an amazing amount over 3 weeks so thank you!!  135 mosquito nets were delivered to the school last week.  The head then allocated the nets to 135 of the most needy children – generally those whose parents could not afford the £6.50 for each net.</a:t>
            </a:r>
            <a:endParaRPr lang="en-GB" dirty="0">
              <a:solidFill>
                <a:schemeClr val="tx1"/>
              </a:solidFill>
            </a:endParaRPr>
          </a:p>
        </p:txBody>
      </p:sp>
    </p:spTree>
    <p:extLst>
      <p:ext uri="{BB962C8B-B14F-4D97-AF65-F5344CB8AC3E}">
        <p14:creationId xmlns:p14="http://schemas.microsoft.com/office/powerpoint/2010/main" val="26494462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PHOTOS\Malawi 2013\DSC068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247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PHOTOS\Malawi 2013\DSC068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4176464" cy="172819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Pupils were very grateful for the nets and the head boy and girl made a speech thanking us for all the donations from both schools.  They highlighted the point that they knew they were expensive and would make a difference to their lives.</a:t>
            </a:r>
            <a:endParaRPr lang="en-GB" dirty="0">
              <a:solidFill>
                <a:schemeClr val="tx1"/>
              </a:solidFill>
            </a:endParaRPr>
          </a:p>
        </p:txBody>
      </p:sp>
    </p:spTree>
    <p:extLst>
      <p:ext uri="{BB962C8B-B14F-4D97-AF65-F5344CB8AC3E}">
        <p14:creationId xmlns:p14="http://schemas.microsoft.com/office/powerpoint/2010/main" val="2649446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PHOTOS\Malawi 2013\DSC068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118311"/>
            <a:ext cx="4176464" cy="172819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dirty="0" smtClean="0">
                <a:solidFill>
                  <a:schemeClr val="tx1"/>
                </a:solidFill>
              </a:rPr>
              <a:t>THANK YOU!</a:t>
            </a:r>
          </a:p>
          <a:p>
            <a:pPr algn="ctr"/>
            <a:r>
              <a:rPr lang="en-GB" dirty="0" smtClean="0">
                <a:solidFill>
                  <a:schemeClr val="tx1"/>
                </a:solidFill>
              </a:rPr>
              <a:t>Without your support, these 135 children would not be protected from malaria.</a:t>
            </a:r>
            <a:endParaRPr lang="en-GB" dirty="0">
              <a:solidFill>
                <a:schemeClr val="tx1"/>
              </a:solidFill>
            </a:endParaRPr>
          </a:p>
        </p:txBody>
      </p:sp>
    </p:spTree>
    <p:extLst>
      <p:ext uri="{BB962C8B-B14F-4D97-AF65-F5344CB8AC3E}">
        <p14:creationId xmlns:p14="http://schemas.microsoft.com/office/powerpoint/2010/main" val="26494462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D:\PHOTOS\Malawi 2013\DSC064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67536" y="5118311"/>
            <a:ext cx="4176464" cy="172819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These are the orphans that visit ‘Glad Tidings’ (a charity run orphanage).  This was where the underwear was delivered to and was so gratefully received by both children and the volunteers who go every day to cook and care for the children.</a:t>
            </a:r>
            <a:endParaRPr lang="en-GB" dirty="0">
              <a:solidFill>
                <a:schemeClr val="tx1"/>
              </a:solidFill>
            </a:endParaRPr>
          </a:p>
        </p:txBody>
      </p:sp>
    </p:spTree>
    <p:extLst>
      <p:ext uri="{BB962C8B-B14F-4D97-AF65-F5344CB8AC3E}">
        <p14:creationId xmlns:p14="http://schemas.microsoft.com/office/powerpoint/2010/main" val="263945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HOTOS\Malawi 2013\DSC064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3625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PHOTOS\Malawi 2013\DSC064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448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PHOTOS\Malawi 2013\DSC064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993904"/>
            <a:ext cx="4176464" cy="8640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The children were keen to sing to us in English!</a:t>
            </a:r>
            <a:endParaRPr lang="en-GB" dirty="0">
              <a:solidFill>
                <a:schemeClr val="tx1"/>
              </a:solidFill>
            </a:endParaRPr>
          </a:p>
        </p:txBody>
      </p:sp>
    </p:spTree>
    <p:extLst>
      <p:ext uri="{BB962C8B-B14F-4D97-AF65-F5344CB8AC3E}">
        <p14:creationId xmlns:p14="http://schemas.microsoft.com/office/powerpoint/2010/main" val="673038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PHOTOS\Malawi 2013\DSC064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805263"/>
            <a:ext cx="4176464" cy="104123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The start of the underwear delivery!  Overall you donated 397 pairs of pants!  This allowed every child to receive at least one pair.</a:t>
            </a:r>
            <a:endParaRPr lang="en-GB" dirty="0">
              <a:solidFill>
                <a:schemeClr val="tx1"/>
              </a:solidFill>
            </a:endParaRPr>
          </a:p>
        </p:txBody>
      </p:sp>
    </p:spTree>
    <p:extLst>
      <p:ext uri="{BB962C8B-B14F-4D97-AF65-F5344CB8AC3E}">
        <p14:creationId xmlns:p14="http://schemas.microsoft.com/office/powerpoint/2010/main" val="2579220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PHOTOS\Malawi 2013\DSC064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0208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PHOTOS\Malawi 2013\DSC064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712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PHOTOS\Malawi 2013\DSC064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8" y="0"/>
            <a:ext cx="4176464" cy="76470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The boys were overjoyed too!</a:t>
            </a:r>
            <a:endParaRPr lang="en-GB" dirty="0">
              <a:solidFill>
                <a:schemeClr val="tx1"/>
              </a:solidFill>
            </a:endParaRPr>
          </a:p>
        </p:txBody>
      </p:sp>
    </p:spTree>
    <p:extLst>
      <p:ext uri="{BB962C8B-B14F-4D97-AF65-F5344CB8AC3E}">
        <p14:creationId xmlns:p14="http://schemas.microsoft.com/office/powerpoint/2010/main" val="16316960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TotalTime>
  <Words>308</Words>
  <Application>Microsoft Office PowerPoint</Application>
  <PresentationFormat>On-screen Show (4:3)</PresentationFormat>
  <Paragraphs>12</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Angley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HWA</dc:creator>
  <cp:lastModifiedBy>Windows User</cp:lastModifiedBy>
  <cp:revision>5</cp:revision>
  <dcterms:created xsi:type="dcterms:W3CDTF">2013-11-07T08:12:18Z</dcterms:created>
  <dcterms:modified xsi:type="dcterms:W3CDTF">2013-11-07T11:40:57Z</dcterms:modified>
</cp:coreProperties>
</file>