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482-93B1-4FC0-8082-82785ECB8C59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7967-958B-4B3A-9AAF-9EB2B62C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50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482-93B1-4FC0-8082-82785ECB8C59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7967-958B-4B3A-9AAF-9EB2B62C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49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482-93B1-4FC0-8082-82785ECB8C59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7967-958B-4B3A-9AAF-9EB2B62C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9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482-93B1-4FC0-8082-82785ECB8C59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7967-958B-4B3A-9AAF-9EB2B62C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60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482-93B1-4FC0-8082-82785ECB8C59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7967-958B-4B3A-9AAF-9EB2B62C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09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482-93B1-4FC0-8082-82785ECB8C59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7967-958B-4B3A-9AAF-9EB2B62C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20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482-93B1-4FC0-8082-82785ECB8C59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7967-958B-4B3A-9AAF-9EB2B62C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3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482-93B1-4FC0-8082-82785ECB8C59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7967-958B-4B3A-9AAF-9EB2B62C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0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482-93B1-4FC0-8082-82785ECB8C59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7967-958B-4B3A-9AAF-9EB2B62C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4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482-93B1-4FC0-8082-82785ECB8C59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7967-958B-4B3A-9AAF-9EB2B62C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38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8482-93B1-4FC0-8082-82785ECB8C59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7967-958B-4B3A-9AAF-9EB2B62C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07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68482-93B1-4FC0-8082-82785ECB8C59}" type="datetimeFigureOut">
              <a:rPr lang="en-GB" smtClean="0"/>
              <a:t>20/09/2012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A7967-958B-4B3A-9AAF-9EB2B62C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79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2857" cy="21428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143" y="32333"/>
            <a:ext cx="2142857" cy="21428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59" y="1913012"/>
            <a:ext cx="3476625" cy="723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2420888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600" dirty="0" smtClean="0">
              <a:latin typeface="Kristen ITC" pitchFamily="66" charset="0"/>
            </a:endParaRPr>
          </a:p>
          <a:p>
            <a:pPr algn="ctr"/>
            <a:r>
              <a:rPr lang="en-GB" sz="6600" dirty="0" smtClean="0">
                <a:latin typeface="Kristen ITC" pitchFamily="66" charset="0"/>
              </a:rPr>
              <a:t>Observation Game</a:t>
            </a:r>
            <a:endParaRPr lang="en-GB" sz="66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62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064" y="1340768"/>
            <a:ext cx="6258272" cy="46937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550421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Kristen ITC" pitchFamily="66" charset="0"/>
              </a:rPr>
              <a:t>Ask the photo questions?</a:t>
            </a:r>
            <a:endParaRPr lang="en-GB" sz="3600" dirty="0">
              <a:latin typeface="Kristen ITC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21867"/>
            <a:ext cx="783397" cy="7833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067" y="1844824"/>
            <a:ext cx="783397" cy="7833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1890698"/>
            <a:ext cx="9274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Kristen ITC" pitchFamily="66" charset="0"/>
              </a:rPr>
              <a:t>Who?</a:t>
            </a:r>
          </a:p>
          <a:p>
            <a:endParaRPr lang="en-GB" dirty="0">
              <a:latin typeface="Kristen ITC" pitchFamily="66" charset="0"/>
            </a:endParaRPr>
          </a:p>
          <a:p>
            <a:endParaRPr lang="en-GB" dirty="0" smtClean="0">
              <a:latin typeface="Kristen ITC" pitchFamily="66" charset="0"/>
            </a:endParaRPr>
          </a:p>
          <a:p>
            <a:endParaRPr lang="en-GB" dirty="0">
              <a:latin typeface="Kristen ITC" pitchFamily="66" charset="0"/>
            </a:endParaRPr>
          </a:p>
          <a:p>
            <a:endParaRPr lang="en-GB" dirty="0" smtClean="0">
              <a:latin typeface="Kristen ITC" pitchFamily="66" charset="0"/>
            </a:endParaRPr>
          </a:p>
          <a:p>
            <a:r>
              <a:rPr lang="en-GB" dirty="0" smtClean="0">
                <a:latin typeface="Kristen ITC" pitchFamily="66" charset="0"/>
              </a:rPr>
              <a:t>What?</a:t>
            </a:r>
            <a:endParaRPr lang="en-GB" dirty="0">
              <a:latin typeface="Kristen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5067" y="2996952"/>
            <a:ext cx="10714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Kristen ITC" pitchFamily="66" charset="0"/>
              </a:rPr>
              <a:t>Where?</a:t>
            </a:r>
          </a:p>
          <a:p>
            <a:endParaRPr lang="en-GB" dirty="0">
              <a:latin typeface="Kristen ITC" pitchFamily="66" charset="0"/>
            </a:endParaRPr>
          </a:p>
          <a:p>
            <a:endParaRPr lang="en-GB" dirty="0" smtClean="0">
              <a:latin typeface="Kristen ITC" pitchFamily="66" charset="0"/>
            </a:endParaRPr>
          </a:p>
          <a:p>
            <a:endParaRPr lang="en-GB" dirty="0">
              <a:latin typeface="Kristen ITC" pitchFamily="66" charset="0"/>
            </a:endParaRPr>
          </a:p>
          <a:p>
            <a:endParaRPr lang="en-GB" dirty="0" smtClean="0">
              <a:latin typeface="Kristen ITC" pitchFamily="66" charset="0"/>
            </a:endParaRPr>
          </a:p>
          <a:p>
            <a:endParaRPr lang="en-GB" dirty="0">
              <a:latin typeface="Kristen ITC" pitchFamily="66" charset="0"/>
            </a:endParaRPr>
          </a:p>
          <a:p>
            <a:endParaRPr lang="en-GB" dirty="0" smtClean="0">
              <a:latin typeface="Kristen ITC" pitchFamily="66" charset="0"/>
            </a:endParaRPr>
          </a:p>
          <a:p>
            <a:r>
              <a:rPr lang="en-GB" dirty="0" smtClean="0">
                <a:latin typeface="Kristen ITC" pitchFamily="66" charset="0"/>
              </a:rPr>
              <a:t>Why?</a:t>
            </a:r>
            <a:endParaRPr lang="en-GB" dirty="0">
              <a:latin typeface="Kristen ITC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616530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Kristen ITC" pitchFamily="66" charset="0"/>
              </a:rPr>
              <a:t>When?				How?</a:t>
            </a:r>
            <a:endParaRPr lang="en-GB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96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95" y="4598511"/>
            <a:ext cx="2142857" cy="21428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631" y="188640"/>
            <a:ext cx="2142857" cy="21428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02553" y="764704"/>
            <a:ext cx="7416824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Kristen ITC" pitchFamily="66" charset="0"/>
              </a:rPr>
              <a:t>When I get back</a:t>
            </a:r>
          </a:p>
          <a:p>
            <a:endParaRPr lang="en-GB" sz="4800" dirty="0">
              <a:latin typeface="Kristen ITC" pitchFamily="66" charset="0"/>
            </a:endParaRPr>
          </a:p>
          <a:p>
            <a:endParaRPr lang="en-GB" sz="4800" dirty="0" smtClean="0">
              <a:latin typeface="Kristen ITC" pitchFamily="66" charset="0"/>
            </a:endParaRPr>
          </a:p>
          <a:p>
            <a:r>
              <a:rPr lang="en-GB" sz="4800" dirty="0" smtClean="0">
                <a:latin typeface="Kristen ITC" pitchFamily="66" charset="0"/>
              </a:rPr>
              <a:t>	I’ll give you the </a:t>
            </a:r>
          </a:p>
          <a:p>
            <a:endParaRPr lang="en-GB" sz="3200" dirty="0">
              <a:latin typeface="Kristen ITC" pitchFamily="66" charset="0"/>
            </a:endParaRPr>
          </a:p>
          <a:p>
            <a:endParaRPr lang="en-GB" sz="3200" dirty="0" smtClean="0">
              <a:latin typeface="Kristen ITC" pitchFamily="66" charset="0"/>
            </a:endParaRPr>
          </a:p>
          <a:p>
            <a:r>
              <a:rPr lang="en-GB" sz="3200" dirty="0" smtClean="0">
                <a:latin typeface="Kristen ITC" pitchFamily="66" charset="0"/>
              </a:rPr>
              <a:t>		</a:t>
            </a:r>
          </a:p>
          <a:p>
            <a:r>
              <a:rPr lang="en-GB" sz="3200" dirty="0">
                <a:latin typeface="Kristen ITC" pitchFamily="66" charset="0"/>
              </a:rPr>
              <a:t>	</a:t>
            </a:r>
            <a:r>
              <a:rPr lang="en-GB" sz="3200" dirty="0" smtClean="0">
                <a:latin typeface="Kristen ITC" pitchFamily="66" charset="0"/>
              </a:rPr>
              <a:t>	</a:t>
            </a:r>
            <a:r>
              <a:rPr lang="en-GB" sz="4800" dirty="0" smtClean="0">
                <a:latin typeface="Kristen ITC" pitchFamily="66" charset="0"/>
              </a:rPr>
              <a:t>the ANSWERS</a:t>
            </a:r>
            <a:endParaRPr lang="en-GB" sz="4800" dirty="0">
              <a:latin typeface="Kristen ITC" pitchFamily="66" charset="0"/>
            </a:endParaRPr>
          </a:p>
          <a:p>
            <a:endParaRPr lang="en-GB" sz="3200" dirty="0" smtClean="0">
              <a:latin typeface="Kristen ITC" pitchFamily="66" charset="0"/>
            </a:endParaRPr>
          </a:p>
          <a:p>
            <a:endParaRPr lang="en-GB" sz="3200" dirty="0">
              <a:latin typeface="Kristen ITC" pitchFamily="66" charset="0"/>
            </a:endParaRPr>
          </a:p>
          <a:p>
            <a:endParaRPr lang="en-GB" sz="3200" dirty="0" smtClean="0">
              <a:latin typeface="Kristen ITC" pitchFamily="66" charset="0"/>
            </a:endParaRPr>
          </a:p>
          <a:p>
            <a:endParaRPr lang="en-GB" sz="3200" dirty="0">
              <a:latin typeface="Kristen ITC" pitchFamily="66" charset="0"/>
            </a:endParaRPr>
          </a:p>
          <a:p>
            <a:endParaRPr lang="en-GB" sz="32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8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21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2012-09-06T12:36:46Z</dcterms:created>
  <dcterms:modified xsi:type="dcterms:W3CDTF">2012-09-20T21:16:43Z</dcterms:modified>
</cp:coreProperties>
</file>