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3"/>
    <p:sldMasterId id="2147483680" r:id="rId14"/>
  </p:sldMasterIdLst>
  <p:notesMasterIdLst>
    <p:notesMasterId r:id="rId21"/>
  </p:notesMasterIdLst>
  <p:sldIdLst>
    <p:sldId id="1117" r:id="rId15"/>
    <p:sldId id="1015" r:id="rId16"/>
    <p:sldId id="1272" r:id="rId17"/>
    <p:sldId id="419" r:id="rId18"/>
    <p:sldId id="1173" r:id="rId19"/>
    <p:sldId id="1334" r:id="rId20"/>
  </p:sldIdLst>
  <p:sldSz cx="12192000" cy="6858000"/>
  <p:notesSz cx="6858000" cy="9144000"/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A9A153E3-7A1E-4C04-BACE-E0DFDB74715C}">
          <p14:sldIdLst>
            <p14:sldId id="1117"/>
            <p14:sldId id="1015"/>
            <p14:sldId id="1272"/>
            <p14:sldId id="419"/>
            <p14:sldId id="1173"/>
            <p14:sldId id="13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70" userDrawn="1">
          <p15:clr>
            <a:srgbClr val="A4A3A4"/>
          </p15:clr>
        </p15:guide>
        <p15:guide id="2" pos="3984" userDrawn="1">
          <p15:clr>
            <a:srgbClr val="A4A3A4"/>
          </p15:clr>
        </p15:guide>
        <p15:guide id="3" orient="horz" pos="1094" userDrawn="1">
          <p15:clr>
            <a:srgbClr val="A4A3A4"/>
          </p15:clr>
        </p15:guide>
        <p15:guide id="4" pos="3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D"/>
    <a:srgbClr val="B2B2B2"/>
    <a:srgbClr val="FFFFFF"/>
    <a:srgbClr val="808080"/>
    <a:srgbClr val="5F5F5F"/>
    <a:srgbClr val="000000"/>
    <a:srgbClr val="C0C0C0"/>
    <a:srgbClr val="7F7F7F"/>
    <a:srgbClr val="328682"/>
    <a:srgbClr val="3278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046" autoAdjust="0"/>
    <p:restoredTop sz="95491" autoAdjust="0"/>
  </p:normalViewPr>
  <p:slideViewPr>
    <p:cSldViewPr snapToObjects="1">
      <p:cViewPr varScale="1">
        <p:scale>
          <a:sx n="67" d="100"/>
          <a:sy n="67" d="100"/>
        </p:scale>
        <p:origin x="138" y="102"/>
      </p:cViewPr>
      <p:guideLst>
        <p:guide orient="horz" pos="1570"/>
        <p:guide pos="3984"/>
        <p:guide orient="horz" pos="1094"/>
        <p:guide pos="33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99534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Master" Target="slideMasters/slideMaster1.xml"/><Relationship Id="rId18" Type="http://schemas.openxmlformats.org/officeDocument/2006/relationships/slide" Target="slides/slide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slide" Target="slides/slide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1.xml"/><Relationship Id="rId23" Type="http://schemas.openxmlformats.org/officeDocument/2006/relationships/viewProps" Target="viewProps.xml"/><Relationship Id="rId10" Type="http://schemas.openxmlformats.org/officeDocument/2006/relationships/customXml" Target="../customXml/item10.xml"/><Relationship Id="rId19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Master" Target="slideMasters/slideMaster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9/24/2015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25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996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62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886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36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670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611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952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03370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0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458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15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961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20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867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48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4678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8442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22058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36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6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6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6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6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211348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56498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919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959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319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956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18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573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710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76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492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681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250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19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741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781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874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10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784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08799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216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68160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927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677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27982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216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574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786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748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155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287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540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7774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380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104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8907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462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1556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90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360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78164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962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4898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2773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7330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268759"/>
            <a:ext cx="2352260" cy="353568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57971" y="1268759"/>
            <a:ext cx="2352260" cy="353568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7708" y="1268759"/>
            <a:ext cx="2479811" cy="353568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97789" y="1268759"/>
            <a:ext cx="2479811" cy="353568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4400" y="4980565"/>
            <a:ext cx="503311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57971" y="4980565"/>
            <a:ext cx="501962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947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236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03370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0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286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6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6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6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6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1761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hyperlink" Target="http://www.brentcolby.com/" TargetMode="External"/><Relationship Id="rId7" Type="http://schemas.openxmlformats.org/officeDocument/2006/relationships/slideLayout" Target="../slideLayouts/slideLayout7.xml"/><Relationship Id="rId71" Type="http://schemas.openxmlformats.org/officeDocument/2006/relationships/hyperlink" Target="https://twitter.com/brentcolby" TargetMode="Externa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hyperlink" Target="https://www.facebook.com/brentcolby" TargetMode="Externa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hyperlink" Target="https://www.linkedin.com/in/revbrentcolby" TargetMode="Externa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slideLayout" Target="../slideLayouts/slideLayout92.xml"/><Relationship Id="rId39" Type="http://schemas.openxmlformats.org/officeDocument/2006/relationships/slideLayout" Target="../slideLayouts/slideLayout105.xml"/><Relationship Id="rId21" Type="http://schemas.openxmlformats.org/officeDocument/2006/relationships/slideLayout" Target="../slideLayouts/slideLayout87.xml"/><Relationship Id="rId34" Type="http://schemas.openxmlformats.org/officeDocument/2006/relationships/slideLayout" Target="../slideLayouts/slideLayout100.xml"/><Relationship Id="rId42" Type="http://schemas.openxmlformats.org/officeDocument/2006/relationships/slideLayout" Target="../slideLayouts/slideLayout108.xml"/><Relationship Id="rId47" Type="http://schemas.openxmlformats.org/officeDocument/2006/relationships/slideLayout" Target="../slideLayouts/slideLayout113.xml"/><Relationship Id="rId50" Type="http://schemas.openxmlformats.org/officeDocument/2006/relationships/slideLayout" Target="../slideLayouts/slideLayout116.xml"/><Relationship Id="rId55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29" Type="http://schemas.openxmlformats.org/officeDocument/2006/relationships/slideLayout" Target="../slideLayouts/slideLayout95.xml"/><Relationship Id="rId41" Type="http://schemas.openxmlformats.org/officeDocument/2006/relationships/slideLayout" Target="../slideLayouts/slideLayout107.xml"/><Relationship Id="rId54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32" Type="http://schemas.openxmlformats.org/officeDocument/2006/relationships/slideLayout" Target="../slideLayouts/slideLayout98.xml"/><Relationship Id="rId37" Type="http://schemas.openxmlformats.org/officeDocument/2006/relationships/slideLayout" Target="../slideLayouts/slideLayout103.xml"/><Relationship Id="rId40" Type="http://schemas.openxmlformats.org/officeDocument/2006/relationships/slideLayout" Target="../slideLayouts/slideLayout106.xml"/><Relationship Id="rId45" Type="http://schemas.openxmlformats.org/officeDocument/2006/relationships/slideLayout" Target="../slideLayouts/slideLayout111.xml"/><Relationship Id="rId53" Type="http://schemas.openxmlformats.org/officeDocument/2006/relationships/slideLayout" Target="../slideLayouts/slideLayout119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slideLayout" Target="../slideLayouts/slideLayout94.xml"/><Relationship Id="rId36" Type="http://schemas.openxmlformats.org/officeDocument/2006/relationships/slideLayout" Target="../slideLayouts/slideLayout102.xml"/><Relationship Id="rId49" Type="http://schemas.openxmlformats.org/officeDocument/2006/relationships/slideLayout" Target="../slideLayouts/slideLayout115.xml"/><Relationship Id="rId57" Type="http://schemas.openxmlformats.org/officeDocument/2006/relationships/slideLayout" Target="../slideLayouts/slideLayout123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31" Type="http://schemas.openxmlformats.org/officeDocument/2006/relationships/slideLayout" Target="../slideLayouts/slideLayout97.xml"/><Relationship Id="rId44" Type="http://schemas.openxmlformats.org/officeDocument/2006/relationships/slideLayout" Target="../slideLayouts/slideLayout110.xml"/><Relationship Id="rId52" Type="http://schemas.openxmlformats.org/officeDocument/2006/relationships/slideLayout" Target="../slideLayouts/slideLayout118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slideLayout" Target="../slideLayouts/slideLayout93.xml"/><Relationship Id="rId30" Type="http://schemas.openxmlformats.org/officeDocument/2006/relationships/slideLayout" Target="../slideLayouts/slideLayout96.xml"/><Relationship Id="rId35" Type="http://schemas.openxmlformats.org/officeDocument/2006/relationships/slideLayout" Target="../slideLayouts/slideLayout101.xml"/><Relationship Id="rId43" Type="http://schemas.openxmlformats.org/officeDocument/2006/relationships/slideLayout" Target="../slideLayouts/slideLayout109.xml"/><Relationship Id="rId48" Type="http://schemas.openxmlformats.org/officeDocument/2006/relationships/slideLayout" Target="../slideLayouts/slideLayout114.xml"/><Relationship Id="rId56" Type="http://schemas.openxmlformats.org/officeDocument/2006/relationships/slideLayout" Target="../slideLayouts/slideLayout122.xml"/><Relationship Id="rId8" Type="http://schemas.openxmlformats.org/officeDocument/2006/relationships/slideLayout" Target="../slideLayouts/slideLayout74.xml"/><Relationship Id="rId51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33" Type="http://schemas.openxmlformats.org/officeDocument/2006/relationships/slideLayout" Target="../slideLayouts/slideLayout99.xml"/><Relationship Id="rId38" Type="http://schemas.openxmlformats.org/officeDocument/2006/relationships/slideLayout" Target="../slideLayouts/slideLayout104.xml"/><Relationship Id="rId46" Type="http://schemas.openxmlformats.org/officeDocument/2006/relationships/slideLayout" Target="../slideLayouts/slideLayout112.xml"/><Relationship Id="rId59" Type="http://schemas.openxmlformats.org/officeDocument/2006/relationships/hyperlink" Target="https://www.facebook.com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7932204" y="6303346"/>
            <a:ext cx="2663010" cy="307777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 smtClean="0">
                <a:hlinkClick r:id="rId68"/>
              </a:rPr>
              <a:t>discover more at</a:t>
            </a:r>
            <a:r>
              <a:rPr lang="en-US" sz="1200" baseline="0" dirty="0" smtClean="0">
                <a:hlinkClick r:id="rId68"/>
              </a:rPr>
              <a:t> </a:t>
            </a:r>
            <a:r>
              <a:rPr lang="en-US" sz="1200" dirty="0" smtClean="0">
                <a:hlinkClick r:id="rId68"/>
              </a:rPr>
              <a:t>brentcolby.com</a:t>
            </a:r>
            <a:endParaRPr lang="en-US" sz="1200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63" y="6293087"/>
            <a:ext cx="139424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smtClean="0">
                <a:solidFill>
                  <a:schemeClr val="tx1"/>
                </a:solidFill>
              </a:rPr>
              <a:pPr algn="ctr"/>
              <a:t>‹#›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18075" y="6290644"/>
            <a:ext cx="333200" cy="333200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Oval 15"/>
          <p:cNvSpPr/>
          <p:nvPr/>
        </p:nvSpPr>
        <p:spPr>
          <a:xfrm>
            <a:off x="281861" y="6290644"/>
            <a:ext cx="333200" cy="333200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186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" name="Oval 13"/>
          <p:cNvSpPr/>
          <p:nvPr/>
        </p:nvSpPr>
        <p:spPr>
          <a:xfrm rot="10800000">
            <a:off x="1154288" y="6290644"/>
            <a:ext cx="333200" cy="333200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186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33553" y="6390365"/>
            <a:ext cx="64135" cy="137803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30723" y="6387435"/>
            <a:ext cx="142220" cy="13650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61065" y="6399834"/>
            <a:ext cx="153964" cy="125761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2" name="Oval 21"/>
          <p:cNvSpPr/>
          <p:nvPr userDrawn="1"/>
        </p:nvSpPr>
        <p:spPr>
          <a:xfrm>
            <a:off x="11135232" y="6290644"/>
            <a:ext cx="333200" cy="333200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23" name="Oval 22"/>
          <p:cNvSpPr/>
          <p:nvPr userDrawn="1"/>
        </p:nvSpPr>
        <p:spPr>
          <a:xfrm>
            <a:off x="10699019" y="6290644"/>
            <a:ext cx="333200" cy="333200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445" y="6290644"/>
            <a:ext cx="333200" cy="333200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10658932" y="6254517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11092939" y="6254517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11536877" y="6254517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096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59" y="6251322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88" r:id="rId2"/>
    <p:sldLayoutId id="2147483889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650" r:id="rId10"/>
    <p:sldLayoutId id="2147483664" r:id="rId11"/>
    <p:sldLayoutId id="2147483678" r:id="rId12"/>
    <p:sldLayoutId id="2147483679" r:id="rId13"/>
    <p:sldLayoutId id="2147483652" r:id="rId14"/>
    <p:sldLayoutId id="2147483665" r:id="rId15"/>
    <p:sldLayoutId id="2147483653" r:id="rId16"/>
    <p:sldLayoutId id="2147483666" r:id="rId17"/>
    <p:sldLayoutId id="2147483654" r:id="rId18"/>
    <p:sldLayoutId id="2147483667" r:id="rId19"/>
    <p:sldLayoutId id="2147483655" r:id="rId20"/>
    <p:sldLayoutId id="2147483734" r:id="rId21"/>
    <p:sldLayoutId id="2147483735" r:id="rId22"/>
    <p:sldLayoutId id="2147483736" r:id="rId23"/>
    <p:sldLayoutId id="2147483844" r:id="rId24"/>
    <p:sldLayoutId id="2147483845" r:id="rId25"/>
    <p:sldLayoutId id="2147483846" r:id="rId26"/>
    <p:sldLayoutId id="2147483847" r:id="rId27"/>
    <p:sldLayoutId id="2147483848" r:id="rId28"/>
    <p:sldLayoutId id="2147483849" r:id="rId29"/>
    <p:sldLayoutId id="2147483850" r:id="rId30"/>
    <p:sldLayoutId id="2147483851" r:id="rId31"/>
    <p:sldLayoutId id="2147483852" r:id="rId32"/>
    <p:sldLayoutId id="2147483853" r:id="rId33"/>
    <p:sldLayoutId id="2147483854" r:id="rId34"/>
    <p:sldLayoutId id="2147483855" r:id="rId35"/>
    <p:sldLayoutId id="2147483856" r:id="rId36"/>
    <p:sldLayoutId id="2147483857" r:id="rId37"/>
    <p:sldLayoutId id="2147483858" r:id="rId38"/>
    <p:sldLayoutId id="2147483859" r:id="rId39"/>
    <p:sldLayoutId id="2147483860" r:id="rId40"/>
    <p:sldLayoutId id="2147483861" r:id="rId41"/>
    <p:sldLayoutId id="2147483862" r:id="rId42"/>
    <p:sldLayoutId id="2147483863" r:id="rId43"/>
    <p:sldLayoutId id="2147483864" r:id="rId44"/>
    <p:sldLayoutId id="2147483865" r:id="rId45"/>
    <p:sldLayoutId id="2147483866" r:id="rId46"/>
    <p:sldLayoutId id="2147483867" r:id="rId47"/>
    <p:sldLayoutId id="2147483868" r:id="rId48"/>
    <p:sldLayoutId id="2147483869" r:id="rId49"/>
    <p:sldLayoutId id="2147483870" r:id="rId50"/>
    <p:sldLayoutId id="2147483871" r:id="rId51"/>
    <p:sldLayoutId id="2147483872" r:id="rId52"/>
    <p:sldLayoutId id="2147483873" r:id="rId53"/>
    <p:sldLayoutId id="2147483874" r:id="rId54"/>
    <p:sldLayoutId id="2147483875" r:id="rId55"/>
    <p:sldLayoutId id="2147483876" r:id="rId56"/>
    <p:sldLayoutId id="2147483877" r:id="rId57"/>
    <p:sldLayoutId id="2147483878" r:id="rId58"/>
    <p:sldLayoutId id="2147483879" r:id="rId59"/>
    <p:sldLayoutId id="2147483880" r:id="rId60"/>
    <p:sldLayoutId id="2147483881" r:id="rId61"/>
    <p:sldLayoutId id="2147483882" r:id="rId62"/>
    <p:sldLayoutId id="2147483883" r:id="rId63"/>
    <p:sldLayoutId id="2147483884" r:id="rId64"/>
    <p:sldLayoutId id="2147483885" r:id="rId65"/>
    <p:sldLayoutId id="2147483886" r:id="rId66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3938" y="6303346"/>
            <a:ext cx="2161276" cy="307777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 smtClean="0"/>
              <a:t>i9 presentation to Joe Smith</a:t>
            </a:r>
            <a:endParaRPr lang="en-US" sz="1200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63" y="6293087"/>
            <a:ext cx="139424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smtClean="0"/>
              <a:pPr algn="ctr"/>
              <a:t>‹#›</a:t>
            </a:fld>
            <a:endParaRPr lang="en-US" sz="1200" dirty="0"/>
          </a:p>
        </p:txBody>
      </p:sp>
      <p:sp>
        <p:nvSpPr>
          <p:cNvPr id="10" name="Oval 9"/>
          <p:cNvSpPr/>
          <p:nvPr/>
        </p:nvSpPr>
        <p:spPr>
          <a:xfrm>
            <a:off x="718075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Oval 15"/>
          <p:cNvSpPr/>
          <p:nvPr/>
        </p:nvSpPr>
        <p:spPr>
          <a:xfrm>
            <a:off x="281861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186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" name="Oval 13"/>
          <p:cNvSpPr/>
          <p:nvPr/>
        </p:nvSpPr>
        <p:spPr>
          <a:xfrm rot="10800000">
            <a:off x="1154288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186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33553" y="6390365"/>
            <a:ext cx="64135" cy="137803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30723" y="6387435"/>
            <a:ext cx="142220" cy="13650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61065" y="6399834"/>
            <a:ext cx="153964" cy="125761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2" name="Oval 21"/>
          <p:cNvSpPr/>
          <p:nvPr userDrawn="1"/>
        </p:nvSpPr>
        <p:spPr>
          <a:xfrm>
            <a:off x="11135232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23" name="Oval 22"/>
          <p:cNvSpPr/>
          <p:nvPr userDrawn="1"/>
        </p:nvSpPr>
        <p:spPr>
          <a:xfrm>
            <a:off x="10699019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445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8932" y="6254517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2939" y="6254517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6877" y="6254517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096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59" y="6251322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20.xml"/><Relationship Id="rId2" Type="http://schemas.openxmlformats.org/officeDocument/2006/relationships/tags" Target="../tags/tag1.xml"/><Relationship Id="rId1" Type="http://schemas.openxmlformats.org/officeDocument/2006/relationships/customXml" Target="../../customXml/item2.xml"/><Relationship Id="rId6" Type="http://schemas.microsoft.com/office/2007/relationships/media" Target="../media/media1.mp4"/><Relationship Id="rId5" Type="http://schemas.openxmlformats.org/officeDocument/2006/relationships/tags" Target="../tags/tag2.xml"/><Relationship Id="rId10" Type="http://schemas.openxmlformats.org/officeDocument/2006/relationships/image" Target="../media/image2.png"/><Relationship Id="rId4" Type="http://schemas.openxmlformats.org/officeDocument/2006/relationships/customXml" Target="../../customXml/item1.xml"/><Relationship Id="rId9" Type="http://schemas.openxmlformats.org/officeDocument/2006/relationships/hyperlink" Target="http://creativecommons.org/publicdomain/zero/1.0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29.xml"/><Relationship Id="rId2" Type="http://schemas.openxmlformats.org/officeDocument/2006/relationships/tags" Target="../tags/tag3.xml"/><Relationship Id="rId1" Type="http://schemas.openxmlformats.org/officeDocument/2006/relationships/customXml" Target="../../customXml/item4.xml"/><Relationship Id="rId6" Type="http://schemas.microsoft.com/office/2007/relationships/media" Target="../media/media2.mp4"/><Relationship Id="rId5" Type="http://schemas.openxmlformats.org/officeDocument/2006/relationships/tags" Target="../tags/tag4.xml"/><Relationship Id="rId10" Type="http://schemas.openxmlformats.org/officeDocument/2006/relationships/image" Target="../media/image2.png"/><Relationship Id="rId4" Type="http://schemas.openxmlformats.org/officeDocument/2006/relationships/customXml" Target="../../customXml/item3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customXml" Target="../../customXml/item6.xml"/><Relationship Id="rId6" Type="http://schemas.microsoft.com/office/2007/relationships/media" Target="../media/media3.mp4"/><Relationship Id="rId5" Type="http://schemas.openxmlformats.org/officeDocument/2006/relationships/tags" Target="../tags/tag6.xml"/><Relationship Id="rId4" Type="http://schemas.openxmlformats.org/officeDocument/2006/relationships/customXml" Target="../../customXml/item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7.xml"/><Relationship Id="rId1" Type="http://schemas.openxmlformats.org/officeDocument/2006/relationships/customXml" Target="../../customXml/item8.xml"/><Relationship Id="rId6" Type="http://schemas.microsoft.com/office/2007/relationships/media" Target="../media/media4.mp4"/><Relationship Id="rId5" Type="http://schemas.openxmlformats.org/officeDocument/2006/relationships/tags" Target="../tags/tag8.xml"/><Relationship Id="rId4" Type="http://schemas.openxmlformats.org/officeDocument/2006/relationships/customXml" Target="../../customXml/item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9.xml"/><Relationship Id="rId1" Type="http://schemas.openxmlformats.org/officeDocument/2006/relationships/customXml" Target="../../customXml/item10.xml"/><Relationship Id="rId6" Type="http://schemas.microsoft.com/office/2007/relationships/media" Target="../media/media5.mp4"/><Relationship Id="rId5" Type="http://schemas.openxmlformats.org/officeDocument/2006/relationships/tags" Target="../tags/tag10.xml"/><Relationship Id="rId4" Type="http://schemas.openxmlformats.org/officeDocument/2006/relationships/customXml" Target="../../customXml/item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hyperlink" Target="http://creativecommons.org/licenses/by-nc-sa/4.0/" TargetMode="External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20.xml"/><Relationship Id="rId12" Type="http://schemas.openxmlformats.org/officeDocument/2006/relationships/hyperlink" Target="http://www.youtube.com/brentthomascolby" TargetMode="External"/><Relationship Id="rId2" Type="http://schemas.openxmlformats.org/officeDocument/2006/relationships/tags" Target="../tags/tag11.xml"/><Relationship Id="rId1" Type="http://schemas.openxmlformats.org/officeDocument/2006/relationships/customXml" Target="../../customXml/item12.xml"/><Relationship Id="rId6" Type="http://schemas.microsoft.com/office/2007/relationships/media" Target="../media/media6.mp4"/><Relationship Id="rId11" Type="http://schemas.openxmlformats.org/officeDocument/2006/relationships/hyperlink" Target="http://creativecommons.org/publicdomain/zero/1.0/" TargetMode="External"/><Relationship Id="rId5" Type="http://schemas.openxmlformats.org/officeDocument/2006/relationships/tags" Target="../tags/tag12.xml"/><Relationship Id="rId15" Type="http://schemas.openxmlformats.org/officeDocument/2006/relationships/image" Target="../media/image2.png"/><Relationship Id="rId10" Type="http://schemas.openxmlformats.org/officeDocument/2006/relationships/hyperlink" Target="http://www.brentcolby.com/" TargetMode="External"/><Relationship Id="rId4" Type="http://schemas.openxmlformats.org/officeDocument/2006/relationships/customXml" Target="../../customXml/item11.xml"/><Relationship Id="rId9" Type="http://schemas.openxmlformats.org/officeDocument/2006/relationships/hyperlink" Target="http://www.facebook.com/brentcolby" TargetMode="External"/><Relationship Id="rId1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23379" y="1121444"/>
            <a:ext cx="51452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FF"/>
                </a:solidFill>
              </a:rPr>
              <a:t>The Law of Addition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2772" y="7209420"/>
            <a:ext cx="88827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Photograph is public domain. License info:</a:t>
            </a:r>
          </a:p>
          <a:p>
            <a:r>
              <a:rPr lang="en-US" sz="1200" dirty="0"/>
              <a:t>All photos published on </a:t>
            </a:r>
            <a:r>
              <a:rPr lang="en-US" sz="1200" dirty="0" err="1"/>
              <a:t>Unsplash</a:t>
            </a:r>
            <a:r>
              <a:rPr lang="en-US" sz="1200" dirty="0"/>
              <a:t> are licensed under </a:t>
            </a:r>
            <a:r>
              <a:rPr lang="en-US" sz="1200" dirty="0">
                <a:hlinkClick r:id="rId9"/>
              </a:rPr>
              <a:t>Creative Commons Zero</a:t>
            </a:r>
            <a:r>
              <a:rPr lang="en-US" sz="1200" dirty="0"/>
              <a:t> which means you can copy, modify, distribute and use the photos for free, including commercial purposes, without asking permission from or providing attribution to the photographer or </a:t>
            </a:r>
            <a:r>
              <a:rPr lang="en-US" sz="1200" dirty="0" err="1"/>
              <a:t>Unsplash</a:t>
            </a:r>
            <a:r>
              <a:rPr lang="en-US" sz="1200" dirty="0" smtClean="0"/>
              <a:t>.</a:t>
            </a:r>
          </a:p>
          <a:p>
            <a:r>
              <a:rPr lang="en-US" sz="1200" dirty="0" smtClean="0"/>
              <a:t>CREATIVE COMMONS </a:t>
            </a:r>
            <a:r>
              <a:rPr lang="en-US" sz="1200" dirty="0"/>
              <a:t>ZERO: http://creativecommons.org/publicdomain/zero/1.0</a:t>
            </a:r>
            <a:r>
              <a:rPr lang="en-US" sz="1200" dirty="0" smtClean="0"/>
              <a:t>/</a:t>
            </a:r>
          </a:p>
        </p:txBody>
      </p:sp>
      <p:pic>
        <p:nvPicPr>
          <p:cNvPr id="7" name="tmp1596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custData r:id="rId4"/>
              <p:tags r:id="rId5"/>
            </p:custDataLst>
            <p:extLst>
              <p:ext uri="{DAA4B4D4-6D71-4841-9C94-3DE7FCFB9230}">
                <p14:media xmlns:p14="http://schemas.microsoft.com/office/powerpoint/2010/main" r:embed="rId6">
                  <p14:trim end="70.206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62036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21 Irrefutable Laws of Leadership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John C. Maxwell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" t="42205" r="555" b="13997"/>
          <a:stretch/>
        </p:blipFill>
        <p:spPr>
          <a:xfrm>
            <a:off x="731520" y="1456488"/>
            <a:ext cx="5303520" cy="3593298"/>
          </a:xfrm>
        </p:spPr>
      </p:pic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63" r="-1321" b="47222"/>
          <a:stretch/>
        </p:blipFill>
        <p:spPr>
          <a:xfrm>
            <a:off x="6400800" y="1502208"/>
            <a:ext cx="5152370" cy="3474720"/>
          </a:xfrm>
        </p:spPr>
      </p:pic>
      <p:pic>
        <p:nvPicPr>
          <p:cNvPr id="3" name="tmpB3D7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custData r:id="rId4"/>
              <p:tags r:id="rId5"/>
            </p:custDataLst>
            <p:extLst>
              <p:ext uri="{DAA4B4D4-6D71-4841-9C94-3DE7FCFB9230}">
                <p14:media xmlns:p14="http://schemas.microsoft.com/office/powerpoint/2010/main" r:embed="rId6">
                  <p14:trim end="17.736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86952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Leaders add value by serving others.</a:t>
            </a:r>
            <a:endParaRPr lang="en-US" dirty="0"/>
          </a:p>
        </p:txBody>
      </p:sp>
      <p:pic>
        <p:nvPicPr>
          <p:cNvPr id="3" name="tmpB23D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custData r:id="rId4"/>
              <p:tags r:id="rId5"/>
            </p:custDataLst>
            <p:extLst>
              <p:ext uri="{DAA4B4D4-6D71-4841-9C94-3DE7FCFB9230}">
                <p14:media xmlns:p14="http://schemas.microsoft.com/office/powerpoint/2010/main" r:embed="rId6">
                  <p14:trim end="61.5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14879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373718" y="4246034"/>
            <a:ext cx="2563284" cy="1087967"/>
            <a:chOff x="1030288" y="3184525"/>
            <a:chExt cx="1922463" cy="815975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1030288" y="3184525"/>
              <a:ext cx="1922463" cy="650875"/>
            </a:xfrm>
            <a:custGeom>
              <a:avLst/>
              <a:gdLst>
                <a:gd name="T0" fmla="*/ 1211 w 1211"/>
                <a:gd name="T1" fmla="*/ 0 h 410"/>
                <a:gd name="T2" fmla="*/ 1035 w 1211"/>
                <a:gd name="T3" fmla="*/ 410 h 410"/>
                <a:gd name="T4" fmla="*/ 0 w 1211"/>
                <a:gd name="T5" fmla="*/ 410 h 410"/>
                <a:gd name="T6" fmla="*/ 329 w 1211"/>
                <a:gd name="T7" fmla="*/ 0 h 410"/>
                <a:gd name="T8" fmla="*/ 1211 w 1211"/>
                <a:gd name="T9" fmla="*/ 0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1" h="410">
                  <a:moveTo>
                    <a:pt x="1211" y="0"/>
                  </a:moveTo>
                  <a:lnTo>
                    <a:pt x="1035" y="410"/>
                  </a:lnTo>
                  <a:lnTo>
                    <a:pt x="0" y="410"/>
                  </a:lnTo>
                  <a:lnTo>
                    <a:pt x="329" y="0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030288" y="3835400"/>
              <a:ext cx="1643063" cy="1651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2673351" y="3184525"/>
              <a:ext cx="279400" cy="815975"/>
            </a:xfrm>
            <a:custGeom>
              <a:avLst/>
              <a:gdLst>
                <a:gd name="T0" fmla="*/ 0 w 176"/>
                <a:gd name="T1" fmla="*/ 410 h 514"/>
                <a:gd name="T2" fmla="*/ 0 w 176"/>
                <a:gd name="T3" fmla="*/ 514 h 514"/>
                <a:gd name="T4" fmla="*/ 176 w 176"/>
                <a:gd name="T5" fmla="*/ 99 h 514"/>
                <a:gd name="T6" fmla="*/ 176 w 176"/>
                <a:gd name="T7" fmla="*/ 0 h 514"/>
                <a:gd name="T8" fmla="*/ 0 w 176"/>
                <a:gd name="T9" fmla="*/ 410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514">
                  <a:moveTo>
                    <a:pt x="0" y="410"/>
                  </a:moveTo>
                  <a:lnTo>
                    <a:pt x="0" y="514"/>
                  </a:lnTo>
                  <a:lnTo>
                    <a:pt x="176" y="99"/>
                  </a:lnTo>
                  <a:lnTo>
                    <a:pt x="176" y="0"/>
                  </a:lnTo>
                  <a:lnTo>
                    <a:pt x="0" y="41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22702" y="3443818"/>
            <a:ext cx="2171700" cy="973665"/>
            <a:chOff x="2867026" y="2582863"/>
            <a:chExt cx="1628775" cy="730249"/>
          </a:xfrm>
        </p:grpSpPr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2867026" y="2582863"/>
              <a:ext cx="1628775" cy="579437"/>
            </a:xfrm>
            <a:custGeom>
              <a:avLst/>
              <a:gdLst>
                <a:gd name="T0" fmla="*/ 1026 w 1026"/>
                <a:gd name="T1" fmla="*/ 0 h 365"/>
                <a:gd name="T2" fmla="*/ 1026 w 1026"/>
                <a:gd name="T3" fmla="*/ 365 h 365"/>
                <a:gd name="T4" fmla="*/ 0 w 1026"/>
                <a:gd name="T5" fmla="*/ 365 h 365"/>
                <a:gd name="T6" fmla="*/ 153 w 1026"/>
                <a:gd name="T7" fmla="*/ 0 h 365"/>
                <a:gd name="T8" fmla="*/ 1026 w 1026"/>
                <a:gd name="T9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6" h="365">
                  <a:moveTo>
                    <a:pt x="1026" y="0"/>
                  </a:moveTo>
                  <a:lnTo>
                    <a:pt x="1026" y="365"/>
                  </a:lnTo>
                  <a:lnTo>
                    <a:pt x="0" y="365"/>
                  </a:lnTo>
                  <a:lnTo>
                    <a:pt x="153" y="0"/>
                  </a:lnTo>
                  <a:lnTo>
                    <a:pt x="10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2867026" y="3162300"/>
              <a:ext cx="1628775" cy="15081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263468" y="2250018"/>
            <a:ext cx="2533651" cy="850900"/>
            <a:chOff x="6197601" y="1687513"/>
            <a:chExt cx="1900238" cy="638175"/>
          </a:xfrm>
        </p:grpSpPr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6197601" y="1687513"/>
              <a:ext cx="1900238" cy="508000"/>
            </a:xfrm>
            <a:custGeom>
              <a:avLst/>
              <a:gdLst>
                <a:gd name="T0" fmla="*/ 0 w 1197"/>
                <a:gd name="T1" fmla="*/ 0 h 320"/>
                <a:gd name="T2" fmla="*/ 166 w 1197"/>
                <a:gd name="T3" fmla="*/ 320 h 320"/>
                <a:gd name="T4" fmla="*/ 1197 w 1197"/>
                <a:gd name="T5" fmla="*/ 320 h 320"/>
                <a:gd name="T6" fmla="*/ 877 w 1197"/>
                <a:gd name="T7" fmla="*/ 0 h 320"/>
                <a:gd name="T8" fmla="*/ 0 w 1197"/>
                <a:gd name="T9" fmla="*/ 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7" h="320">
                  <a:moveTo>
                    <a:pt x="0" y="0"/>
                  </a:moveTo>
                  <a:lnTo>
                    <a:pt x="166" y="320"/>
                  </a:lnTo>
                  <a:lnTo>
                    <a:pt x="1197" y="320"/>
                  </a:lnTo>
                  <a:lnTo>
                    <a:pt x="8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6461126" y="2195513"/>
              <a:ext cx="1636713" cy="13017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6197601" y="1687513"/>
              <a:ext cx="263525" cy="638175"/>
            </a:xfrm>
            <a:custGeom>
              <a:avLst/>
              <a:gdLst>
                <a:gd name="T0" fmla="*/ 166 w 166"/>
                <a:gd name="T1" fmla="*/ 320 h 402"/>
                <a:gd name="T2" fmla="*/ 166 w 166"/>
                <a:gd name="T3" fmla="*/ 402 h 402"/>
                <a:gd name="T4" fmla="*/ 0 w 166"/>
                <a:gd name="T5" fmla="*/ 77 h 402"/>
                <a:gd name="T6" fmla="*/ 0 w 166"/>
                <a:gd name="T7" fmla="*/ 0 h 402"/>
                <a:gd name="T8" fmla="*/ 166 w 166"/>
                <a:gd name="T9" fmla="*/ 32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" h="402">
                  <a:moveTo>
                    <a:pt x="166" y="320"/>
                  </a:moveTo>
                  <a:lnTo>
                    <a:pt x="166" y="402"/>
                  </a:lnTo>
                  <a:lnTo>
                    <a:pt x="0" y="77"/>
                  </a:lnTo>
                  <a:lnTo>
                    <a:pt x="0" y="0"/>
                  </a:lnTo>
                  <a:lnTo>
                    <a:pt x="166" y="32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184902" y="2831208"/>
            <a:ext cx="2173817" cy="927992"/>
            <a:chOff x="4638676" y="2123406"/>
            <a:chExt cx="1630363" cy="695994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4638676" y="2123406"/>
              <a:ext cx="1630363" cy="550862"/>
            </a:xfrm>
            <a:custGeom>
              <a:avLst/>
              <a:gdLst>
                <a:gd name="T0" fmla="*/ 0 w 1027"/>
                <a:gd name="T1" fmla="*/ 0 h 347"/>
                <a:gd name="T2" fmla="*/ 0 w 1027"/>
                <a:gd name="T3" fmla="*/ 347 h 347"/>
                <a:gd name="T4" fmla="*/ 1027 w 1027"/>
                <a:gd name="T5" fmla="*/ 347 h 347"/>
                <a:gd name="T6" fmla="*/ 869 w 1027"/>
                <a:gd name="T7" fmla="*/ 0 h 347"/>
                <a:gd name="T8" fmla="*/ 0 w 1027"/>
                <a:gd name="T9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7" h="347">
                  <a:moveTo>
                    <a:pt x="0" y="0"/>
                  </a:moveTo>
                  <a:lnTo>
                    <a:pt x="0" y="347"/>
                  </a:lnTo>
                  <a:lnTo>
                    <a:pt x="1027" y="347"/>
                  </a:lnTo>
                  <a:lnTo>
                    <a:pt x="8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4638676" y="2668588"/>
              <a:ext cx="1630363" cy="15081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dirty="0" smtClean="0"/>
              <a:t>Guidelines for Adding Value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1256534" y="5458748"/>
            <a:ext cx="3064717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en-US" sz="1467" dirty="0" smtClean="0"/>
              <a:t>Truly value others.</a:t>
            </a:r>
            <a:endParaRPr lang="en-US" sz="1467" dirty="0"/>
          </a:p>
        </p:txBody>
      </p:sp>
      <p:sp>
        <p:nvSpPr>
          <p:cNvPr id="73" name="Rectangle 72"/>
          <p:cNvSpPr/>
          <p:nvPr/>
        </p:nvSpPr>
        <p:spPr>
          <a:xfrm>
            <a:off x="3781139" y="4642873"/>
            <a:ext cx="2213263" cy="509627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en-US" sz="1467" dirty="0" smtClean="0"/>
              <a:t>Make yourself more valuable to others.</a:t>
            </a:r>
            <a:endParaRPr lang="en-US" sz="1467" dirty="0"/>
          </a:p>
        </p:txBody>
      </p:sp>
      <p:sp>
        <p:nvSpPr>
          <p:cNvPr id="74" name="Rectangle 73"/>
          <p:cNvSpPr/>
          <p:nvPr/>
        </p:nvSpPr>
        <p:spPr>
          <a:xfrm>
            <a:off x="6184902" y="3950145"/>
            <a:ext cx="2173817" cy="509627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en-US" sz="1467" dirty="0" smtClean="0"/>
              <a:t>Know and relate to what others value.</a:t>
            </a:r>
            <a:endParaRPr lang="en-US" sz="1467" dirty="0"/>
          </a:p>
        </p:txBody>
      </p:sp>
      <p:sp>
        <p:nvSpPr>
          <p:cNvPr id="75" name="Rectangle 74"/>
          <p:cNvSpPr/>
          <p:nvPr/>
        </p:nvSpPr>
        <p:spPr>
          <a:xfrm>
            <a:off x="8476300" y="3195843"/>
            <a:ext cx="2320820" cy="509627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en-US" sz="1467" dirty="0" smtClean="0"/>
              <a:t>Do things that God values.</a:t>
            </a:r>
            <a:endParaRPr lang="en-US" sz="1467" dirty="0"/>
          </a:p>
        </p:txBody>
      </p:sp>
      <p:cxnSp>
        <p:nvCxnSpPr>
          <p:cNvPr id="78" name="Straight Arrow Connector 77"/>
          <p:cNvCxnSpPr/>
          <p:nvPr/>
        </p:nvCxnSpPr>
        <p:spPr>
          <a:xfrm>
            <a:off x="5038455" y="3078023"/>
            <a:ext cx="0" cy="726591"/>
          </a:xfrm>
          <a:prstGeom prst="straightConnector1">
            <a:avLst/>
          </a:prstGeom>
          <a:ln w="9525" cmpd="sng">
            <a:solidFill>
              <a:schemeClr val="tx1"/>
            </a:solidFill>
            <a:tailEnd type="oval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2867905" y="3893905"/>
            <a:ext cx="0" cy="726591"/>
          </a:xfrm>
          <a:prstGeom prst="straightConnector1">
            <a:avLst/>
          </a:prstGeom>
          <a:ln w="9525" cmpd="sng">
            <a:solidFill>
              <a:schemeClr val="tx1"/>
            </a:solidFill>
            <a:tailEnd type="oval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Oval 12"/>
          <p:cNvSpPr>
            <a:spLocks noChangeArrowheads="1"/>
          </p:cNvSpPr>
          <p:nvPr/>
        </p:nvSpPr>
        <p:spPr bwMode="auto">
          <a:xfrm>
            <a:off x="2425054" y="3008182"/>
            <a:ext cx="885713" cy="88571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63" name="Oval 12"/>
          <p:cNvSpPr>
            <a:spLocks noChangeArrowheads="1"/>
          </p:cNvSpPr>
          <p:nvPr/>
        </p:nvSpPr>
        <p:spPr bwMode="auto">
          <a:xfrm>
            <a:off x="4588369" y="2232335"/>
            <a:ext cx="885710" cy="885714"/>
          </a:xfrm>
          <a:prstGeom prst="ellipse">
            <a:avLst/>
          </a:prstGeom>
          <a:solidFill>
            <a:schemeClr val="accent3"/>
          </a:solidFill>
          <a:ln w="9525">
            <a:noFill/>
            <a:round/>
            <a:headEnd/>
            <a:tailEnd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cxnSp>
        <p:nvCxnSpPr>
          <p:cNvPr id="81" name="Straight Arrow Connector 80"/>
          <p:cNvCxnSpPr/>
          <p:nvPr/>
        </p:nvCxnSpPr>
        <p:spPr>
          <a:xfrm>
            <a:off x="7162817" y="2462266"/>
            <a:ext cx="0" cy="726591"/>
          </a:xfrm>
          <a:prstGeom prst="straightConnector1">
            <a:avLst/>
          </a:prstGeom>
          <a:ln w="9525" cmpd="sng">
            <a:solidFill>
              <a:schemeClr val="tx1"/>
            </a:solidFill>
            <a:tailEnd type="oval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Oval 12"/>
          <p:cNvSpPr>
            <a:spLocks noChangeArrowheads="1"/>
          </p:cNvSpPr>
          <p:nvPr/>
        </p:nvSpPr>
        <p:spPr bwMode="auto">
          <a:xfrm>
            <a:off x="6718892" y="1607339"/>
            <a:ext cx="885709" cy="885712"/>
          </a:xfrm>
          <a:prstGeom prst="ellipse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cxnSp>
        <p:nvCxnSpPr>
          <p:cNvPr id="82" name="Straight Arrow Connector 81"/>
          <p:cNvCxnSpPr/>
          <p:nvPr/>
        </p:nvCxnSpPr>
        <p:spPr>
          <a:xfrm>
            <a:off x="9410332" y="1861902"/>
            <a:ext cx="0" cy="726591"/>
          </a:xfrm>
          <a:prstGeom prst="straightConnector1">
            <a:avLst/>
          </a:prstGeom>
          <a:ln w="9525" cmpd="sng">
            <a:solidFill>
              <a:schemeClr val="tx1"/>
            </a:solidFill>
            <a:tailEnd type="oval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Oval 12"/>
          <p:cNvSpPr>
            <a:spLocks noChangeArrowheads="1"/>
          </p:cNvSpPr>
          <p:nvPr/>
        </p:nvSpPr>
        <p:spPr bwMode="auto">
          <a:xfrm>
            <a:off x="8962345" y="999835"/>
            <a:ext cx="885708" cy="885711"/>
          </a:xfrm>
          <a:prstGeom prst="ellipse">
            <a:avLst/>
          </a:prstGeom>
          <a:solidFill>
            <a:schemeClr val="tx2"/>
          </a:solidFill>
          <a:ln w="9525">
            <a:noFill/>
            <a:round/>
            <a:headEnd/>
            <a:tailEnd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59" name="Freeform 43"/>
          <p:cNvSpPr>
            <a:spLocks noEditPoints="1"/>
          </p:cNvSpPr>
          <p:nvPr/>
        </p:nvSpPr>
        <p:spPr bwMode="auto">
          <a:xfrm>
            <a:off x="2567608" y="3140968"/>
            <a:ext cx="594266" cy="603772"/>
          </a:xfrm>
          <a:custGeom>
            <a:avLst/>
            <a:gdLst>
              <a:gd name="T0" fmla="*/ 311 w 453"/>
              <a:gd name="T1" fmla="*/ 43 h 454"/>
              <a:gd name="T2" fmla="*/ 354 w 453"/>
              <a:gd name="T3" fmla="*/ 77 h 454"/>
              <a:gd name="T4" fmla="*/ 448 w 453"/>
              <a:gd name="T5" fmla="*/ 177 h 454"/>
              <a:gd name="T6" fmla="*/ 304 w 453"/>
              <a:gd name="T7" fmla="*/ 122 h 454"/>
              <a:gd name="T8" fmla="*/ 185 w 453"/>
              <a:gd name="T9" fmla="*/ 185 h 454"/>
              <a:gd name="T10" fmla="*/ 97 w 453"/>
              <a:gd name="T11" fmla="*/ 96 h 454"/>
              <a:gd name="T12" fmla="*/ 4 w 453"/>
              <a:gd name="T13" fmla="*/ 204 h 454"/>
              <a:gd name="T14" fmla="*/ 51 w 453"/>
              <a:gd name="T15" fmla="*/ 436 h 454"/>
              <a:gd name="T16" fmla="*/ 100 w 453"/>
              <a:gd name="T17" fmla="*/ 342 h 454"/>
              <a:gd name="T18" fmla="*/ 149 w 453"/>
              <a:gd name="T19" fmla="*/ 437 h 454"/>
              <a:gd name="T20" fmla="*/ 157 w 453"/>
              <a:gd name="T21" fmla="*/ 219 h 454"/>
              <a:gd name="T22" fmla="*/ 237 w 453"/>
              <a:gd name="T23" fmla="*/ 252 h 454"/>
              <a:gd name="T24" fmla="*/ 303 w 453"/>
              <a:gd name="T25" fmla="*/ 436 h 454"/>
              <a:gd name="T26" fmla="*/ 353 w 453"/>
              <a:gd name="T27" fmla="*/ 342 h 454"/>
              <a:gd name="T28" fmla="*/ 402 w 453"/>
              <a:gd name="T29" fmla="*/ 437 h 454"/>
              <a:gd name="T30" fmla="*/ 418 w 453"/>
              <a:gd name="T31" fmla="*/ 277 h 454"/>
              <a:gd name="T32" fmla="*/ 220 w 453"/>
              <a:gd name="T33" fmla="*/ 243 h 454"/>
              <a:gd name="T34" fmla="*/ 137 w 453"/>
              <a:gd name="T35" fmla="*/ 145 h 454"/>
              <a:gd name="T36" fmla="*/ 133 w 453"/>
              <a:gd name="T37" fmla="*/ 185 h 454"/>
              <a:gd name="T38" fmla="*/ 140 w 453"/>
              <a:gd name="T39" fmla="*/ 436 h 454"/>
              <a:gd name="T40" fmla="*/ 105 w 453"/>
              <a:gd name="T41" fmla="*/ 281 h 454"/>
              <a:gd name="T42" fmla="*/ 72 w 453"/>
              <a:gd name="T43" fmla="*/ 444 h 454"/>
              <a:gd name="T44" fmla="*/ 61 w 453"/>
              <a:gd name="T45" fmla="*/ 386 h 454"/>
              <a:gd name="T46" fmla="*/ 62 w 453"/>
              <a:gd name="T47" fmla="*/ 249 h 454"/>
              <a:gd name="T48" fmla="*/ 35 w 453"/>
              <a:gd name="T49" fmla="*/ 193 h 454"/>
              <a:gd name="T50" fmla="*/ 53 w 453"/>
              <a:gd name="T51" fmla="*/ 252 h 454"/>
              <a:gd name="T52" fmla="*/ 53 w 453"/>
              <a:gd name="T53" fmla="*/ 276 h 454"/>
              <a:gd name="T54" fmla="*/ 47 w 453"/>
              <a:gd name="T55" fmla="*/ 128 h 454"/>
              <a:gd name="T56" fmla="*/ 141 w 453"/>
              <a:gd name="T57" fmla="*/ 127 h 454"/>
              <a:gd name="T58" fmla="*/ 222 w 453"/>
              <a:gd name="T59" fmla="*/ 225 h 454"/>
              <a:gd name="T60" fmla="*/ 53 w 453"/>
              <a:gd name="T61" fmla="*/ 183 h 454"/>
              <a:gd name="T62" fmla="*/ 440 w 453"/>
              <a:gd name="T63" fmla="*/ 201 h 454"/>
              <a:gd name="T64" fmla="*/ 394 w 453"/>
              <a:gd name="T65" fmla="*/ 267 h 454"/>
              <a:gd name="T66" fmla="*/ 407 w 453"/>
              <a:gd name="T67" fmla="*/ 232 h 454"/>
              <a:gd name="T68" fmla="*/ 393 w 453"/>
              <a:gd name="T69" fmla="*/ 165 h 454"/>
              <a:gd name="T70" fmla="*/ 385 w 453"/>
              <a:gd name="T71" fmla="*/ 265 h 454"/>
              <a:gd name="T72" fmla="*/ 392 w 453"/>
              <a:gd name="T73" fmla="*/ 436 h 454"/>
              <a:gd name="T74" fmla="*/ 357 w 453"/>
              <a:gd name="T75" fmla="*/ 281 h 454"/>
              <a:gd name="T76" fmla="*/ 325 w 453"/>
              <a:gd name="T77" fmla="*/ 444 h 454"/>
              <a:gd name="T78" fmla="*/ 314 w 453"/>
              <a:gd name="T79" fmla="*/ 392 h 454"/>
              <a:gd name="T80" fmla="*/ 320 w 453"/>
              <a:gd name="T81" fmla="*/ 150 h 454"/>
              <a:gd name="T82" fmla="*/ 310 w 453"/>
              <a:gd name="T83" fmla="*/ 183 h 454"/>
              <a:gd name="T84" fmla="*/ 236 w 453"/>
              <a:gd name="T85" fmla="*/ 223 h 454"/>
              <a:gd name="T86" fmla="*/ 312 w 453"/>
              <a:gd name="T87" fmla="*/ 127 h 454"/>
              <a:gd name="T88" fmla="*/ 406 w 453"/>
              <a:gd name="T89" fmla="*/ 128 h 454"/>
              <a:gd name="T90" fmla="*/ 409 w 453"/>
              <a:gd name="T91" fmla="*/ 196 h 454"/>
              <a:gd name="T92" fmla="*/ 142 w 453"/>
              <a:gd name="T93" fmla="*/ 43 h 454"/>
              <a:gd name="T94" fmla="*/ 99 w 453"/>
              <a:gd name="T95" fmla="*/ 9 h 454"/>
              <a:gd name="T96" fmla="*/ 99 w 453"/>
              <a:gd name="T97" fmla="*/ 9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53" h="454">
                <a:moveTo>
                  <a:pt x="354" y="86"/>
                </a:moveTo>
                <a:cubicBezTo>
                  <a:pt x="378" y="86"/>
                  <a:pt x="398" y="67"/>
                  <a:pt x="398" y="43"/>
                </a:cubicBezTo>
                <a:cubicBezTo>
                  <a:pt x="398" y="19"/>
                  <a:pt x="378" y="0"/>
                  <a:pt x="354" y="0"/>
                </a:cubicBezTo>
                <a:cubicBezTo>
                  <a:pt x="330" y="0"/>
                  <a:pt x="311" y="19"/>
                  <a:pt x="311" y="43"/>
                </a:cubicBezTo>
                <a:cubicBezTo>
                  <a:pt x="311" y="67"/>
                  <a:pt x="330" y="86"/>
                  <a:pt x="354" y="86"/>
                </a:cubicBezTo>
                <a:close/>
                <a:moveTo>
                  <a:pt x="354" y="9"/>
                </a:moveTo>
                <a:cubicBezTo>
                  <a:pt x="373" y="9"/>
                  <a:pt x="388" y="24"/>
                  <a:pt x="388" y="43"/>
                </a:cubicBezTo>
                <a:cubicBezTo>
                  <a:pt x="388" y="62"/>
                  <a:pt x="373" y="77"/>
                  <a:pt x="354" y="77"/>
                </a:cubicBezTo>
                <a:cubicBezTo>
                  <a:pt x="336" y="77"/>
                  <a:pt x="320" y="62"/>
                  <a:pt x="320" y="43"/>
                </a:cubicBezTo>
                <a:cubicBezTo>
                  <a:pt x="320" y="24"/>
                  <a:pt x="336" y="9"/>
                  <a:pt x="354" y="9"/>
                </a:cubicBezTo>
                <a:close/>
                <a:moveTo>
                  <a:pt x="448" y="177"/>
                </a:moveTo>
                <a:cubicBezTo>
                  <a:pt x="448" y="177"/>
                  <a:pt x="448" y="177"/>
                  <a:pt x="448" y="177"/>
                </a:cubicBezTo>
                <a:cubicBezTo>
                  <a:pt x="414" y="123"/>
                  <a:pt x="414" y="123"/>
                  <a:pt x="414" y="123"/>
                </a:cubicBezTo>
                <a:cubicBezTo>
                  <a:pt x="401" y="104"/>
                  <a:pt x="393" y="96"/>
                  <a:pt x="356" y="96"/>
                </a:cubicBezTo>
                <a:cubicBezTo>
                  <a:pt x="356" y="96"/>
                  <a:pt x="356" y="96"/>
                  <a:pt x="356" y="96"/>
                </a:cubicBezTo>
                <a:cubicBezTo>
                  <a:pt x="319" y="96"/>
                  <a:pt x="309" y="113"/>
                  <a:pt x="304" y="122"/>
                </a:cubicBezTo>
                <a:cubicBezTo>
                  <a:pt x="304" y="122"/>
                  <a:pt x="304" y="122"/>
                  <a:pt x="304" y="122"/>
                </a:cubicBezTo>
                <a:cubicBezTo>
                  <a:pt x="297" y="136"/>
                  <a:pt x="272" y="179"/>
                  <a:pt x="268" y="185"/>
                </a:cubicBezTo>
                <a:cubicBezTo>
                  <a:pt x="263" y="188"/>
                  <a:pt x="240" y="206"/>
                  <a:pt x="226" y="217"/>
                </a:cubicBezTo>
                <a:cubicBezTo>
                  <a:pt x="216" y="209"/>
                  <a:pt x="198" y="195"/>
                  <a:pt x="185" y="185"/>
                </a:cubicBezTo>
                <a:cubicBezTo>
                  <a:pt x="181" y="179"/>
                  <a:pt x="156" y="136"/>
                  <a:pt x="149" y="122"/>
                </a:cubicBezTo>
                <a:cubicBezTo>
                  <a:pt x="148" y="122"/>
                  <a:pt x="148" y="122"/>
                  <a:pt x="148" y="122"/>
                </a:cubicBezTo>
                <a:cubicBezTo>
                  <a:pt x="143" y="113"/>
                  <a:pt x="134" y="96"/>
                  <a:pt x="97" y="96"/>
                </a:cubicBezTo>
                <a:cubicBezTo>
                  <a:pt x="97" y="96"/>
                  <a:pt x="97" y="96"/>
                  <a:pt x="97" y="96"/>
                </a:cubicBezTo>
                <a:cubicBezTo>
                  <a:pt x="60" y="96"/>
                  <a:pt x="52" y="104"/>
                  <a:pt x="39" y="123"/>
                </a:cubicBezTo>
                <a:cubicBezTo>
                  <a:pt x="5" y="177"/>
                  <a:pt x="5" y="177"/>
                  <a:pt x="5" y="177"/>
                </a:cubicBezTo>
                <a:cubicBezTo>
                  <a:pt x="5" y="177"/>
                  <a:pt x="5" y="177"/>
                  <a:pt x="5" y="177"/>
                </a:cubicBezTo>
                <a:cubicBezTo>
                  <a:pt x="0" y="186"/>
                  <a:pt x="0" y="195"/>
                  <a:pt x="4" y="204"/>
                </a:cubicBezTo>
                <a:cubicBezTo>
                  <a:pt x="35" y="277"/>
                  <a:pt x="35" y="277"/>
                  <a:pt x="35" y="277"/>
                </a:cubicBezTo>
                <a:cubicBezTo>
                  <a:pt x="38" y="282"/>
                  <a:pt x="44" y="286"/>
                  <a:pt x="50" y="286"/>
                </a:cubicBezTo>
                <a:cubicBezTo>
                  <a:pt x="51" y="286"/>
                  <a:pt x="52" y="286"/>
                  <a:pt x="52" y="286"/>
                </a:cubicBezTo>
                <a:cubicBezTo>
                  <a:pt x="52" y="404"/>
                  <a:pt x="51" y="433"/>
                  <a:pt x="51" y="436"/>
                </a:cubicBezTo>
                <a:cubicBezTo>
                  <a:pt x="51" y="436"/>
                  <a:pt x="51" y="436"/>
                  <a:pt x="51" y="437"/>
                </a:cubicBezTo>
                <a:cubicBezTo>
                  <a:pt x="52" y="447"/>
                  <a:pt x="62" y="454"/>
                  <a:pt x="72" y="454"/>
                </a:cubicBezTo>
                <a:cubicBezTo>
                  <a:pt x="83" y="454"/>
                  <a:pt x="92" y="446"/>
                  <a:pt x="93" y="436"/>
                </a:cubicBezTo>
                <a:cubicBezTo>
                  <a:pt x="100" y="342"/>
                  <a:pt x="100" y="342"/>
                  <a:pt x="100" y="342"/>
                </a:cubicBezTo>
                <a:cubicBezTo>
                  <a:pt x="108" y="436"/>
                  <a:pt x="108" y="436"/>
                  <a:pt x="108" y="436"/>
                </a:cubicBezTo>
                <a:cubicBezTo>
                  <a:pt x="108" y="446"/>
                  <a:pt x="117" y="454"/>
                  <a:pt x="128" y="454"/>
                </a:cubicBezTo>
                <a:cubicBezTo>
                  <a:pt x="128" y="454"/>
                  <a:pt x="128" y="454"/>
                  <a:pt x="129" y="454"/>
                </a:cubicBezTo>
                <a:cubicBezTo>
                  <a:pt x="139" y="454"/>
                  <a:pt x="148" y="446"/>
                  <a:pt x="149" y="437"/>
                </a:cubicBezTo>
                <a:cubicBezTo>
                  <a:pt x="149" y="436"/>
                  <a:pt x="149" y="436"/>
                  <a:pt x="149" y="436"/>
                </a:cubicBezTo>
                <a:cubicBezTo>
                  <a:pt x="149" y="430"/>
                  <a:pt x="146" y="298"/>
                  <a:pt x="143" y="200"/>
                </a:cubicBezTo>
                <a:cubicBezTo>
                  <a:pt x="156" y="218"/>
                  <a:pt x="156" y="218"/>
                  <a:pt x="156" y="218"/>
                </a:cubicBezTo>
                <a:cubicBezTo>
                  <a:pt x="156" y="218"/>
                  <a:pt x="157" y="219"/>
                  <a:pt x="157" y="219"/>
                </a:cubicBezTo>
                <a:cubicBezTo>
                  <a:pt x="215" y="251"/>
                  <a:pt x="215" y="251"/>
                  <a:pt x="215" y="251"/>
                </a:cubicBezTo>
                <a:cubicBezTo>
                  <a:pt x="219" y="254"/>
                  <a:pt x="223" y="254"/>
                  <a:pt x="226" y="253"/>
                </a:cubicBezTo>
                <a:cubicBezTo>
                  <a:pt x="227" y="254"/>
                  <a:pt x="229" y="254"/>
                  <a:pt x="230" y="254"/>
                </a:cubicBezTo>
                <a:cubicBezTo>
                  <a:pt x="232" y="254"/>
                  <a:pt x="235" y="253"/>
                  <a:pt x="237" y="252"/>
                </a:cubicBezTo>
                <a:cubicBezTo>
                  <a:pt x="295" y="219"/>
                  <a:pt x="295" y="219"/>
                  <a:pt x="295" y="219"/>
                </a:cubicBezTo>
                <a:cubicBezTo>
                  <a:pt x="296" y="219"/>
                  <a:pt x="297" y="218"/>
                  <a:pt x="297" y="218"/>
                </a:cubicBezTo>
                <a:cubicBezTo>
                  <a:pt x="310" y="200"/>
                  <a:pt x="310" y="200"/>
                  <a:pt x="310" y="200"/>
                </a:cubicBezTo>
                <a:cubicBezTo>
                  <a:pt x="307" y="298"/>
                  <a:pt x="304" y="430"/>
                  <a:pt x="303" y="436"/>
                </a:cubicBezTo>
                <a:cubicBezTo>
                  <a:pt x="303" y="436"/>
                  <a:pt x="303" y="436"/>
                  <a:pt x="303" y="437"/>
                </a:cubicBezTo>
                <a:cubicBezTo>
                  <a:pt x="305" y="447"/>
                  <a:pt x="314" y="454"/>
                  <a:pt x="325" y="454"/>
                </a:cubicBezTo>
                <a:cubicBezTo>
                  <a:pt x="336" y="454"/>
                  <a:pt x="345" y="446"/>
                  <a:pt x="345" y="436"/>
                </a:cubicBezTo>
                <a:cubicBezTo>
                  <a:pt x="353" y="342"/>
                  <a:pt x="353" y="342"/>
                  <a:pt x="353" y="342"/>
                </a:cubicBezTo>
                <a:cubicBezTo>
                  <a:pt x="360" y="436"/>
                  <a:pt x="360" y="436"/>
                  <a:pt x="360" y="436"/>
                </a:cubicBezTo>
                <a:cubicBezTo>
                  <a:pt x="361" y="446"/>
                  <a:pt x="369" y="454"/>
                  <a:pt x="380" y="454"/>
                </a:cubicBezTo>
                <a:cubicBezTo>
                  <a:pt x="381" y="454"/>
                  <a:pt x="381" y="454"/>
                  <a:pt x="381" y="454"/>
                </a:cubicBezTo>
                <a:cubicBezTo>
                  <a:pt x="392" y="454"/>
                  <a:pt x="401" y="446"/>
                  <a:pt x="402" y="437"/>
                </a:cubicBezTo>
                <a:cubicBezTo>
                  <a:pt x="402" y="436"/>
                  <a:pt x="402" y="436"/>
                  <a:pt x="402" y="436"/>
                </a:cubicBezTo>
                <a:cubicBezTo>
                  <a:pt x="402" y="433"/>
                  <a:pt x="401" y="404"/>
                  <a:pt x="400" y="286"/>
                </a:cubicBezTo>
                <a:cubicBezTo>
                  <a:pt x="401" y="286"/>
                  <a:pt x="402" y="286"/>
                  <a:pt x="403" y="286"/>
                </a:cubicBezTo>
                <a:cubicBezTo>
                  <a:pt x="409" y="286"/>
                  <a:pt x="415" y="282"/>
                  <a:pt x="418" y="277"/>
                </a:cubicBezTo>
                <a:cubicBezTo>
                  <a:pt x="449" y="204"/>
                  <a:pt x="449" y="204"/>
                  <a:pt x="449" y="204"/>
                </a:cubicBezTo>
                <a:cubicBezTo>
                  <a:pt x="453" y="195"/>
                  <a:pt x="452" y="186"/>
                  <a:pt x="448" y="177"/>
                </a:cubicBezTo>
                <a:close/>
                <a:moveTo>
                  <a:pt x="230" y="241"/>
                </a:moveTo>
                <a:cubicBezTo>
                  <a:pt x="227" y="244"/>
                  <a:pt x="223" y="245"/>
                  <a:pt x="220" y="243"/>
                </a:cubicBezTo>
                <a:cubicBezTo>
                  <a:pt x="163" y="211"/>
                  <a:pt x="163" y="211"/>
                  <a:pt x="163" y="211"/>
                </a:cubicBezTo>
                <a:cubicBezTo>
                  <a:pt x="143" y="183"/>
                  <a:pt x="143" y="183"/>
                  <a:pt x="143" y="183"/>
                </a:cubicBezTo>
                <a:cubicBezTo>
                  <a:pt x="142" y="171"/>
                  <a:pt x="142" y="160"/>
                  <a:pt x="142" y="150"/>
                </a:cubicBezTo>
                <a:cubicBezTo>
                  <a:pt x="142" y="147"/>
                  <a:pt x="140" y="145"/>
                  <a:pt x="137" y="145"/>
                </a:cubicBezTo>
                <a:cubicBezTo>
                  <a:pt x="137" y="145"/>
                  <a:pt x="137" y="145"/>
                  <a:pt x="137" y="145"/>
                </a:cubicBezTo>
                <a:cubicBezTo>
                  <a:pt x="134" y="145"/>
                  <a:pt x="132" y="148"/>
                  <a:pt x="132" y="150"/>
                </a:cubicBezTo>
                <a:cubicBezTo>
                  <a:pt x="132" y="150"/>
                  <a:pt x="133" y="164"/>
                  <a:pt x="133" y="185"/>
                </a:cubicBezTo>
                <a:cubicBezTo>
                  <a:pt x="133" y="185"/>
                  <a:pt x="133" y="185"/>
                  <a:pt x="133" y="185"/>
                </a:cubicBezTo>
                <a:cubicBezTo>
                  <a:pt x="134" y="213"/>
                  <a:pt x="135" y="253"/>
                  <a:pt x="136" y="293"/>
                </a:cubicBezTo>
                <a:cubicBezTo>
                  <a:pt x="137" y="329"/>
                  <a:pt x="138" y="365"/>
                  <a:pt x="139" y="392"/>
                </a:cubicBezTo>
                <a:cubicBezTo>
                  <a:pt x="139" y="405"/>
                  <a:pt x="139" y="416"/>
                  <a:pt x="140" y="424"/>
                </a:cubicBezTo>
                <a:cubicBezTo>
                  <a:pt x="140" y="430"/>
                  <a:pt x="140" y="433"/>
                  <a:pt x="140" y="436"/>
                </a:cubicBezTo>
                <a:cubicBezTo>
                  <a:pt x="140" y="436"/>
                  <a:pt x="140" y="436"/>
                  <a:pt x="140" y="436"/>
                </a:cubicBezTo>
                <a:cubicBezTo>
                  <a:pt x="140" y="441"/>
                  <a:pt x="134" y="445"/>
                  <a:pt x="128" y="444"/>
                </a:cubicBezTo>
                <a:cubicBezTo>
                  <a:pt x="122" y="444"/>
                  <a:pt x="117" y="440"/>
                  <a:pt x="117" y="435"/>
                </a:cubicBezTo>
                <a:cubicBezTo>
                  <a:pt x="105" y="281"/>
                  <a:pt x="105" y="281"/>
                  <a:pt x="105" y="281"/>
                </a:cubicBezTo>
                <a:cubicBezTo>
                  <a:pt x="105" y="279"/>
                  <a:pt x="103" y="277"/>
                  <a:pt x="100" y="277"/>
                </a:cubicBezTo>
                <a:cubicBezTo>
                  <a:pt x="98" y="277"/>
                  <a:pt x="96" y="279"/>
                  <a:pt x="96" y="281"/>
                </a:cubicBezTo>
                <a:cubicBezTo>
                  <a:pt x="84" y="435"/>
                  <a:pt x="84" y="435"/>
                  <a:pt x="84" y="435"/>
                </a:cubicBezTo>
                <a:cubicBezTo>
                  <a:pt x="83" y="440"/>
                  <a:pt x="78" y="444"/>
                  <a:pt x="72" y="444"/>
                </a:cubicBezTo>
                <a:cubicBezTo>
                  <a:pt x="66" y="445"/>
                  <a:pt x="61" y="441"/>
                  <a:pt x="60" y="436"/>
                </a:cubicBezTo>
                <a:cubicBezTo>
                  <a:pt x="60" y="436"/>
                  <a:pt x="60" y="436"/>
                  <a:pt x="60" y="436"/>
                </a:cubicBezTo>
                <a:cubicBezTo>
                  <a:pt x="61" y="433"/>
                  <a:pt x="61" y="429"/>
                  <a:pt x="61" y="422"/>
                </a:cubicBezTo>
                <a:cubicBezTo>
                  <a:pt x="61" y="413"/>
                  <a:pt x="61" y="401"/>
                  <a:pt x="61" y="386"/>
                </a:cubicBezTo>
                <a:cubicBezTo>
                  <a:pt x="61" y="357"/>
                  <a:pt x="62" y="318"/>
                  <a:pt x="62" y="281"/>
                </a:cubicBezTo>
                <a:cubicBezTo>
                  <a:pt x="67" y="277"/>
                  <a:pt x="69" y="271"/>
                  <a:pt x="67" y="265"/>
                </a:cubicBezTo>
                <a:cubicBezTo>
                  <a:pt x="67" y="265"/>
                  <a:pt x="67" y="265"/>
                  <a:pt x="67" y="264"/>
                </a:cubicBezTo>
                <a:cubicBezTo>
                  <a:pt x="67" y="263"/>
                  <a:pt x="65" y="258"/>
                  <a:pt x="62" y="249"/>
                </a:cubicBezTo>
                <a:cubicBezTo>
                  <a:pt x="63" y="197"/>
                  <a:pt x="63" y="169"/>
                  <a:pt x="63" y="169"/>
                </a:cubicBezTo>
                <a:cubicBezTo>
                  <a:pt x="63" y="167"/>
                  <a:pt x="61" y="165"/>
                  <a:pt x="59" y="165"/>
                </a:cubicBezTo>
                <a:cubicBezTo>
                  <a:pt x="58" y="164"/>
                  <a:pt x="55" y="165"/>
                  <a:pt x="54" y="166"/>
                </a:cubicBezTo>
                <a:cubicBezTo>
                  <a:pt x="35" y="193"/>
                  <a:pt x="35" y="193"/>
                  <a:pt x="35" y="193"/>
                </a:cubicBezTo>
                <a:cubicBezTo>
                  <a:pt x="34" y="194"/>
                  <a:pt x="34" y="195"/>
                  <a:pt x="34" y="197"/>
                </a:cubicBezTo>
                <a:cubicBezTo>
                  <a:pt x="34" y="197"/>
                  <a:pt x="40" y="215"/>
                  <a:pt x="46" y="232"/>
                </a:cubicBezTo>
                <a:cubicBezTo>
                  <a:pt x="49" y="239"/>
                  <a:pt x="51" y="246"/>
                  <a:pt x="53" y="252"/>
                </a:cubicBezTo>
                <a:cubicBezTo>
                  <a:pt x="53" y="252"/>
                  <a:pt x="53" y="252"/>
                  <a:pt x="53" y="252"/>
                </a:cubicBezTo>
                <a:cubicBezTo>
                  <a:pt x="54" y="254"/>
                  <a:pt x="54" y="255"/>
                  <a:pt x="55" y="257"/>
                </a:cubicBezTo>
                <a:cubicBezTo>
                  <a:pt x="56" y="262"/>
                  <a:pt x="58" y="265"/>
                  <a:pt x="59" y="267"/>
                </a:cubicBezTo>
                <a:cubicBezTo>
                  <a:pt x="58" y="267"/>
                  <a:pt x="58" y="267"/>
                  <a:pt x="58" y="267"/>
                </a:cubicBezTo>
                <a:cubicBezTo>
                  <a:pt x="59" y="271"/>
                  <a:pt x="57" y="274"/>
                  <a:pt x="53" y="276"/>
                </a:cubicBezTo>
                <a:cubicBezTo>
                  <a:pt x="49" y="277"/>
                  <a:pt x="45" y="276"/>
                  <a:pt x="44" y="273"/>
                </a:cubicBezTo>
                <a:cubicBezTo>
                  <a:pt x="12" y="201"/>
                  <a:pt x="12" y="201"/>
                  <a:pt x="12" y="201"/>
                </a:cubicBezTo>
                <a:cubicBezTo>
                  <a:pt x="10" y="194"/>
                  <a:pt x="10" y="188"/>
                  <a:pt x="13" y="182"/>
                </a:cubicBezTo>
                <a:cubicBezTo>
                  <a:pt x="47" y="128"/>
                  <a:pt x="47" y="128"/>
                  <a:pt x="47" y="128"/>
                </a:cubicBezTo>
                <a:cubicBezTo>
                  <a:pt x="58" y="112"/>
                  <a:pt x="63" y="105"/>
                  <a:pt x="97" y="105"/>
                </a:cubicBezTo>
                <a:cubicBezTo>
                  <a:pt x="97" y="105"/>
                  <a:pt x="97" y="105"/>
                  <a:pt x="97" y="105"/>
                </a:cubicBezTo>
                <a:cubicBezTo>
                  <a:pt x="128" y="105"/>
                  <a:pt x="136" y="118"/>
                  <a:pt x="140" y="126"/>
                </a:cubicBezTo>
                <a:cubicBezTo>
                  <a:pt x="141" y="127"/>
                  <a:pt x="141" y="127"/>
                  <a:pt x="141" y="127"/>
                </a:cubicBezTo>
                <a:cubicBezTo>
                  <a:pt x="149" y="141"/>
                  <a:pt x="177" y="190"/>
                  <a:pt x="177" y="191"/>
                </a:cubicBezTo>
                <a:cubicBezTo>
                  <a:pt x="178" y="191"/>
                  <a:pt x="178" y="192"/>
                  <a:pt x="178" y="192"/>
                </a:cubicBezTo>
                <a:cubicBezTo>
                  <a:pt x="178" y="192"/>
                  <a:pt x="191" y="202"/>
                  <a:pt x="204" y="212"/>
                </a:cubicBezTo>
                <a:cubicBezTo>
                  <a:pt x="211" y="217"/>
                  <a:pt x="217" y="221"/>
                  <a:pt x="222" y="225"/>
                </a:cubicBezTo>
                <a:cubicBezTo>
                  <a:pt x="226" y="228"/>
                  <a:pt x="228" y="230"/>
                  <a:pt x="230" y="231"/>
                </a:cubicBezTo>
                <a:cubicBezTo>
                  <a:pt x="230" y="231"/>
                  <a:pt x="230" y="231"/>
                  <a:pt x="230" y="231"/>
                </a:cubicBezTo>
                <a:cubicBezTo>
                  <a:pt x="232" y="233"/>
                  <a:pt x="232" y="238"/>
                  <a:pt x="230" y="241"/>
                </a:cubicBezTo>
                <a:close/>
                <a:moveTo>
                  <a:pt x="53" y="183"/>
                </a:moveTo>
                <a:cubicBezTo>
                  <a:pt x="53" y="192"/>
                  <a:pt x="53" y="206"/>
                  <a:pt x="53" y="223"/>
                </a:cubicBezTo>
                <a:cubicBezTo>
                  <a:pt x="50" y="214"/>
                  <a:pt x="47" y="204"/>
                  <a:pt x="44" y="196"/>
                </a:cubicBezTo>
                <a:lnTo>
                  <a:pt x="53" y="183"/>
                </a:lnTo>
                <a:close/>
                <a:moveTo>
                  <a:pt x="440" y="201"/>
                </a:moveTo>
                <a:cubicBezTo>
                  <a:pt x="409" y="273"/>
                  <a:pt x="409" y="273"/>
                  <a:pt x="409" y="273"/>
                </a:cubicBezTo>
                <a:cubicBezTo>
                  <a:pt x="408" y="276"/>
                  <a:pt x="404" y="277"/>
                  <a:pt x="400" y="276"/>
                </a:cubicBezTo>
                <a:cubicBezTo>
                  <a:pt x="396" y="274"/>
                  <a:pt x="394" y="271"/>
                  <a:pt x="394" y="267"/>
                </a:cubicBezTo>
                <a:cubicBezTo>
                  <a:pt x="394" y="267"/>
                  <a:pt x="394" y="267"/>
                  <a:pt x="394" y="267"/>
                </a:cubicBezTo>
                <a:cubicBezTo>
                  <a:pt x="395" y="265"/>
                  <a:pt x="396" y="262"/>
                  <a:pt x="398" y="257"/>
                </a:cubicBezTo>
                <a:cubicBezTo>
                  <a:pt x="399" y="255"/>
                  <a:pt x="399" y="254"/>
                  <a:pt x="400" y="252"/>
                </a:cubicBezTo>
                <a:cubicBezTo>
                  <a:pt x="400" y="252"/>
                  <a:pt x="400" y="252"/>
                  <a:pt x="400" y="252"/>
                </a:cubicBezTo>
                <a:cubicBezTo>
                  <a:pt x="402" y="246"/>
                  <a:pt x="404" y="239"/>
                  <a:pt x="407" y="232"/>
                </a:cubicBezTo>
                <a:cubicBezTo>
                  <a:pt x="413" y="215"/>
                  <a:pt x="419" y="197"/>
                  <a:pt x="419" y="197"/>
                </a:cubicBezTo>
                <a:cubicBezTo>
                  <a:pt x="419" y="195"/>
                  <a:pt x="419" y="194"/>
                  <a:pt x="418" y="193"/>
                </a:cubicBezTo>
                <a:cubicBezTo>
                  <a:pt x="399" y="166"/>
                  <a:pt x="399" y="166"/>
                  <a:pt x="399" y="166"/>
                </a:cubicBezTo>
                <a:cubicBezTo>
                  <a:pt x="397" y="165"/>
                  <a:pt x="395" y="164"/>
                  <a:pt x="393" y="165"/>
                </a:cubicBezTo>
                <a:cubicBezTo>
                  <a:pt x="391" y="165"/>
                  <a:pt x="390" y="167"/>
                  <a:pt x="390" y="169"/>
                </a:cubicBezTo>
                <a:cubicBezTo>
                  <a:pt x="390" y="169"/>
                  <a:pt x="390" y="197"/>
                  <a:pt x="391" y="249"/>
                </a:cubicBezTo>
                <a:cubicBezTo>
                  <a:pt x="388" y="258"/>
                  <a:pt x="386" y="263"/>
                  <a:pt x="386" y="264"/>
                </a:cubicBezTo>
                <a:cubicBezTo>
                  <a:pt x="386" y="265"/>
                  <a:pt x="385" y="265"/>
                  <a:pt x="385" y="265"/>
                </a:cubicBezTo>
                <a:cubicBezTo>
                  <a:pt x="384" y="271"/>
                  <a:pt x="386" y="277"/>
                  <a:pt x="391" y="281"/>
                </a:cubicBezTo>
                <a:cubicBezTo>
                  <a:pt x="391" y="318"/>
                  <a:pt x="392" y="357"/>
                  <a:pt x="392" y="386"/>
                </a:cubicBezTo>
                <a:cubicBezTo>
                  <a:pt x="392" y="401"/>
                  <a:pt x="392" y="413"/>
                  <a:pt x="392" y="422"/>
                </a:cubicBezTo>
                <a:cubicBezTo>
                  <a:pt x="392" y="429"/>
                  <a:pt x="392" y="433"/>
                  <a:pt x="392" y="436"/>
                </a:cubicBezTo>
                <a:cubicBezTo>
                  <a:pt x="392" y="436"/>
                  <a:pt x="392" y="436"/>
                  <a:pt x="392" y="436"/>
                </a:cubicBezTo>
                <a:cubicBezTo>
                  <a:pt x="392" y="441"/>
                  <a:pt x="387" y="445"/>
                  <a:pt x="381" y="444"/>
                </a:cubicBezTo>
                <a:cubicBezTo>
                  <a:pt x="375" y="444"/>
                  <a:pt x="370" y="440"/>
                  <a:pt x="369" y="435"/>
                </a:cubicBezTo>
                <a:cubicBezTo>
                  <a:pt x="357" y="281"/>
                  <a:pt x="357" y="281"/>
                  <a:pt x="357" y="281"/>
                </a:cubicBezTo>
                <a:cubicBezTo>
                  <a:pt x="357" y="279"/>
                  <a:pt x="355" y="277"/>
                  <a:pt x="353" y="277"/>
                </a:cubicBezTo>
                <a:cubicBezTo>
                  <a:pt x="350" y="277"/>
                  <a:pt x="348" y="279"/>
                  <a:pt x="348" y="281"/>
                </a:cubicBezTo>
                <a:cubicBezTo>
                  <a:pt x="336" y="435"/>
                  <a:pt x="336" y="435"/>
                  <a:pt x="336" y="435"/>
                </a:cubicBezTo>
                <a:cubicBezTo>
                  <a:pt x="336" y="440"/>
                  <a:pt x="331" y="444"/>
                  <a:pt x="325" y="444"/>
                </a:cubicBezTo>
                <a:cubicBezTo>
                  <a:pt x="319" y="445"/>
                  <a:pt x="313" y="441"/>
                  <a:pt x="313" y="436"/>
                </a:cubicBezTo>
                <a:cubicBezTo>
                  <a:pt x="313" y="436"/>
                  <a:pt x="313" y="436"/>
                  <a:pt x="313" y="436"/>
                </a:cubicBezTo>
                <a:cubicBezTo>
                  <a:pt x="313" y="433"/>
                  <a:pt x="313" y="430"/>
                  <a:pt x="313" y="424"/>
                </a:cubicBezTo>
                <a:cubicBezTo>
                  <a:pt x="313" y="416"/>
                  <a:pt x="314" y="405"/>
                  <a:pt x="314" y="392"/>
                </a:cubicBezTo>
                <a:cubicBezTo>
                  <a:pt x="315" y="365"/>
                  <a:pt x="316" y="329"/>
                  <a:pt x="317" y="293"/>
                </a:cubicBezTo>
                <a:cubicBezTo>
                  <a:pt x="318" y="253"/>
                  <a:pt x="319" y="213"/>
                  <a:pt x="320" y="185"/>
                </a:cubicBezTo>
                <a:cubicBezTo>
                  <a:pt x="320" y="185"/>
                  <a:pt x="320" y="185"/>
                  <a:pt x="320" y="185"/>
                </a:cubicBezTo>
                <a:cubicBezTo>
                  <a:pt x="320" y="164"/>
                  <a:pt x="320" y="150"/>
                  <a:pt x="320" y="150"/>
                </a:cubicBezTo>
                <a:cubicBezTo>
                  <a:pt x="321" y="148"/>
                  <a:pt x="318" y="145"/>
                  <a:pt x="316" y="145"/>
                </a:cubicBezTo>
                <a:cubicBezTo>
                  <a:pt x="316" y="145"/>
                  <a:pt x="316" y="145"/>
                  <a:pt x="316" y="145"/>
                </a:cubicBezTo>
                <a:cubicBezTo>
                  <a:pt x="313" y="145"/>
                  <a:pt x="311" y="147"/>
                  <a:pt x="311" y="150"/>
                </a:cubicBezTo>
                <a:cubicBezTo>
                  <a:pt x="311" y="160"/>
                  <a:pt x="310" y="171"/>
                  <a:pt x="310" y="183"/>
                </a:cubicBezTo>
                <a:cubicBezTo>
                  <a:pt x="290" y="211"/>
                  <a:pt x="290" y="211"/>
                  <a:pt x="290" y="211"/>
                </a:cubicBezTo>
                <a:cubicBezTo>
                  <a:pt x="241" y="239"/>
                  <a:pt x="241" y="239"/>
                  <a:pt x="241" y="239"/>
                </a:cubicBezTo>
                <a:cubicBezTo>
                  <a:pt x="242" y="233"/>
                  <a:pt x="240" y="228"/>
                  <a:pt x="236" y="224"/>
                </a:cubicBezTo>
                <a:cubicBezTo>
                  <a:pt x="236" y="224"/>
                  <a:pt x="236" y="224"/>
                  <a:pt x="236" y="223"/>
                </a:cubicBezTo>
                <a:cubicBezTo>
                  <a:pt x="235" y="223"/>
                  <a:pt x="235" y="223"/>
                  <a:pt x="234" y="222"/>
                </a:cubicBezTo>
                <a:cubicBezTo>
                  <a:pt x="249" y="211"/>
                  <a:pt x="274" y="192"/>
                  <a:pt x="274" y="192"/>
                </a:cubicBezTo>
                <a:cubicBezTo>
                  <a:pt x="275" y="192"/>
                  <a:pt x="275" y="191"/>
                  <a:pt x="276" y="191"/>
                </a:cubicBezTo>
                <a:cubicBezTo>
                  <a:pt x="276" y="190"/>
                  <a:pt x="304" y="141"/>
                  <a:pt x="312" y="127"/>
                </a:cubicBezTo>
                <a:cubicBezTo>
                  <a:pt x="313" y="126"/>
                  <a:pt x="313" y="126"/>
                  <a:pt x="313" y="126"/>
                </a:cubicBezTo>
                <a:cubicBezTo>
                  <a:pt x="317" y="118"/>
                  <a:pt x="324" y="105"/>
                  <a:pt x="356" y="105"/>
                </a:cubicBezTo>
                <a:cubicBezTo>
                  <a:pt x="356" y="105"/>
                  <a:pt x="356" y="105"/>
                  <a:pt x="356" y="105"/>
                </a:cubicBezTo>
                <a:cubicBezTo>
                  <a:pt x="390" y="105"/>
                  <a:pt x="395" y="112"/>
                  <a:pt x="406" y="128"/>
                </a:cubicBezTo>
                <a:cubicBezTo>
                  <a:pt x="440" y="182"/>
                  <a:pt x="440" y="182"/>
                  <a:pt x="440" y="182"/>
                </a:cubicBezTo>
                <a:cubicBezTo>
                  <a:pt x="443" y="188"/>
                  <a:pt x="443" y="194"/>
                  <a:pt x="440" y="201"/>
                </a:cubicBezTo>
                <a:close/>
                <a:moveTo>
                  <a:pt x="400" y="183"/>
                </a:moveTo>
                <a:cubicBezTo>
                  <a:pt x="409" y="196"/>
                  <a:pt x="409" y="196"/>
                  <a:pt x="409" y="196"/>
                </a:cubicBezTo>
                <a:cubicBezTo>
                  <a:pt x="406" y="204"/>
                  <a:pt x="403" y="214"/>
                  <a:pt x="400" y="223"/>
                </a:cubicBezTo>
                <a:cubicBezTo>
                  <a:pt x="400" y="206"/>
                  <a:pt x="400" y="192"/>
                  <a:pt x="400" y="183"/>
                </a:cubicBezTo>
                <a:close/>
                <a:moveTo>
                  <a:pt x="99" y="86"/>
                </a:moveTo>
                <a:cubicBezTo>
                  <a:pt x="122" y="86"/>
                  <a:pt x="142" y="67"/>
                  <a:pt x="142" y="43"/>
                </a:cubicBezTo>
                <a:cubicBezTo>
                  <a:pt x="142" y="19"/>
                  <a:pt x="122" y="0"/>
                  <a:pt x="99" y="0"/>
                </a:cubicBezTo>
                <a:cubicBezTo>
                  <a:pt x="75" y="0"/>
                  <a:pt x="55" y="19"/>
                  <a:pt x="55" y="43"/>
                </a:cubicBezTo>
                <a:cubicBezTo>
                  <a:pt x="55" y="67"/>
                  <a:pt x="75" y="86"/>
                  <a:pt x="99" y="86"/>
                </a:cubicBezTo>
                <a:close/>
                <a:moveTo>
                  <a:pt x="99" y="9"/>
                </a:moveTo>
                <a:cubicBezTo>
                  <a:pt x="117" y="9"/>
                  <a:pt x="132" y="24"/>
                  <a:pt x="132" y="43"/>
                </a:cubicBezTo>
                <a:cubicBezTo>
                  <a:pt x="132" y="62"/>
                  <a:pt x="117" y="77"/>
                  <a:pt x="99" y="77"/>
                </a:cubicBezTo>
                <a:cubicBezTo>
                  <a:pt x="80" y="77"/>
                  <a:pt x="65" y="62"/>
                  <a:pt x="65" y="43"/>
                </a:cubicBezTo>
                <a:cubicBezTo>
                  <a:pt x="65" y="24"/>
                  <a:pt x="80" y="9"/>
                  <a:pt x="99" y="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Freeform 33"/>
          <p:cNvSpPr>
            <a:spLocks noEditPoints="1"/>
          </p:cNvSpPr>
          <p:nvPr/>
        </p:nvSpPr>
        <p:spPr bwMode="auto">
          <a:xfrm>
            <a:off x="6846134" y="1773457"/>
            <a:ext cx="654022" cy="476561"/>
          </a:xfrm>
          <a:custGeom>
            <a:avLst/>
            <a:gdLst>
              <a:gd name="T0" fmla="*/ 169 w 485"/>
              <a:gd name="T1" fmla="*/ 91 h 364"/>
              <a:gd name="T2" fmla="*/ 169 w 485"/>
              <a:gd name="T3" fmla="*/ 81 h 364"/>
              <a:gd name="T4" fmla="*/ 177 w 485"/>
              <a:gd name="T5" fmla="*/ 74 h 364"/>
              <a:gd name="T6" fmla="*/ 123 w 485"/>
              <a:gd name="T7" fmla="*/ 279 h 364"/>
              <a:gd name="T8" fmla="*/ 49 w 485"/>
              <a:gd name="T9" fmla="*/ 232 h 364"/>
              <a:gd name="T10" fmla="*/ 0 w 485"/>
              <a:gd name="T11" fmla="*/ 359 h 364"/>
              <a:gd name="T12" fmla="*/ 190 w 485"/>
              <a:gd name="T13" fmla="*/ 359 h 364"/>
              <a:gd name="T14" fmla="*/ 95 w 485"/>
              <a:gd name="T15" fmla="*/ 181 h 364"/>
              <a:gd name="T16" fmla="*/ 58 w 485"/>
              <a:gd name="T17" fmla="*/ 232 h 364"/>
              <a:gd name="T18" fmla="*/ 56 w 485"/>
              <a:gd name="T19" fmla="*/ 320 h 364"/>
              <a:gd name="T20" fmla="*/ 114 w 485"/>
              <a:gd name="T21" fmla="*/ 286 h 364"/>
              <a:gd name="T22" fmla="*/ 180 w 485"/>
              <a:gd name="T23" fmla="*/ 355 h 364"/>
              <a:gd name="T24" fmla="*/ 246 w 485"/>
              <a:gd name="T25" fmla="*/ 109 h 364"/>
              <a:gd name="T26" fmla="*/ 262 w 485"/>
              <a:gd name="T27" fmla="*/ 92 h 364"/>
              <a:gd name="T28" fmla="*/ 262 w 485"/>
              <a:gd name="T29" fmla="*/ 102 h 364"/>
              <a:gd name="T30" fmla="*/ 316 w 485"/>
              <a:gd name="T31" fmla="*/ 109 h 364"/>
              <a:gd name="T32" fmla="*/ 299 w 485"/>
              <a:gd name="T33" fmla="*/ 126 h 364"/>
              <a:gd name="T34" fmla="*/ 292 w 485"/>
              <a:gd name="T35" fmla="*/ 109 h 364"/>
              <a:gd name="T36" fmla="*/ 299 w 485"/>
              <a:gd name="T37" fmla="*/ 117 h 364"/>
              <a:gd name="T38" fmla="*/ 327 w 485"/>
              <a:gd name="T39" fmla="*/ 215 h 364"/>
              <a:gd name="T40" fmla="*/ 378 w 485"/>
              <a:gd name="T41" fmla="*/ 108 h 364"/>
              <a:gd name="T42" fmla="*/ 203 w 485"/>
              <a:gd name="T43" fmla="*/ 0 h 364"/>
              <a:gd name="T44" fmla="*/ 154 w 485"/>
              <a:gd name="T45" fmla="*/ 183 h 364"/>
              <a:gd name="T46" fmla="*/ 208 w 485"/>
              <a:gd name="T47" fmla="*/ 143 h 364"/>
              <a:gd name="T48" fmla="*/ 321 w 485"/>
              <a:gd name="T49" fmla="*/ 216 h 364"/>
              <a:gd name="T50" fmla="*/ 226 w 485"/>
              <a:gd name="T51" fmla="*/ 130 h 364"/>
              <a:gd name="T52" fmla="*/ 199 w 485"/>
              <a:gd name="T53" fmla="*/ 137 h 364"/>
              <a:gd name="T54" fmla="*/ 180 w 485"/>
              <a:gd name="T55" fmla="*/ 134 h 364"/>
              <a:gd name="T56" fmla="*/ 131 w 485"/>
              <a:gd name="T57" fmla="*/ 71 h 364"/>
              <a:gd name="T58" fmla="*/ 275 w 485"/>
              <a:gd name="T59" fmla="*/ 49 h 364"/>
              <a:gd name="T60" fmla="*/ 314 w 485"/>
              <a:gd name="T61" fmla="*/ 169 h 364"/>
              <a:gd name="T62" fmla="*/ 296 w 485"/>
              <a:gd name="T63" fmla="*/ 173 h 364"/>
              <a:gd name="T64" fmla="*/ 418 w 485"/>
              <a:gd name="T65" fmla="*/ 279 h 364"/>
              <a:gd name="T66" fmla="*/ 343 w 485"/>
              <a:gd name="T67" fmla="*/ 232 h 364"/>
              <a:gd name="T68" fmla="*/ 295 w 485"/>
              <a:gd name="T69" fmla="*/ 359 h 364"/>
              <a:gd name="T70" fmla="*/ 485 w 485"/>
              <a:gd name="T71" fmla="*/ 359 h 364"/>
              <a:gd name="T72" fmla="*/ 390 w 485"/>
              <a:gd name="T73" fmla="*/ 181 h 364"/>
              <a:gd name="T74" fmla="*/ 353 w 485"/>
              <a:gd name="T75" fmla="*/ 232 h 364"/>
              <a:gd name="T76" fmla="*/ 350 w 485"/>
              <a:gd name="T77" fmla="*/ 320 h 364"/>
              <a:gd name="T78" fmla="*/ 409 w 485"/>
              <a:gd name="T79" fmla="*/ 286 h 364"/>
              <a:gd name="T80" fmla="*/ 475 w 485"/>
              <a:gd name="T81" fmla="*/ 355 h 364"/>
              <a:gd name="T82" fmla="*/ 189 w 485"/>
              <a:gd name="T83" fmla="*/ 74 h 364"/>
              <a:gd name="T84" fmla="*/ 206 w 485"/>
              <a:gd name="T85" fmla="*/ 57 h 364"/>
              <a:gd name="T86" fmla="*/ 206 w 485"/>
              <a:gd name="T87" fmla="*/ 66 h 364"/>
              <a:gd name="T88" fmla="*/ 260 w 485"/>
              <a:gd name="T89" fmla="*/ 74 h 364"/>
              <a:gd name="T90" fmla="*/ 243 w 485"/>
              <a:gd name="T91" fmla="*/ 91 h 364"/>
              <a:gd name="T92" fmla="*/ 236 w 485"/>
              <a:gd name="T93" fmla="*/ 74 h 364"/>
              <a:gd name="T94" fmla="*/ 243 w 485"/>
              <a:gd name="T95" fmla="*/ 81 h 364"/>
              <a:gd name="T96" fmla="*/ 336 w 485"/>
              <a:gd name="T97" fmla="*/ 92 h 364"/>
              <a:gd name="T98" fmla="*/ 336 w 485"/>
              <a:gd name="T99" fmla="*/ 102 h 364"/>
              <a:gd name="T100" fmla="*/ 329 w 485"/>
              <a:gd name="T101" fmla="*/ 109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85" h="364">
                <a:moveTo>
                  <a:pt x="169" y="57"/>
                </a:moveTo>
                <a:cubicBezTo>
                  <a:pt x="160" y="57"/>
                  <a:pt x="153" y="65"/>
                  <a:pt x="153" y="74"/>
                </a:cubicBezTo>
                <a:cubicBezTo>
                  <a:pt x="153" y="83"/>
                  <a:pt x="160" y="91"/>
                  <a:pt x="169" y="91"/>
                </a:cubicBezTo>
                <a:cubicBezTo>
                  <a:pt x="179" y="91"/>
                  <a:pt x="186" y="83"/>
                  <a:pt x="186" y="74"/>
                </a:cubicBezTo>
                <a:cubicBezTo>
                  <a:pt x="186" y="65"/>
                  <a:pt x="179" y="57"/>
                  <a:pt x="169" y="57"/>
                </a:cubicBezTo>
                <a:close/>
                <a:moveTo>
                  <a:pt x="169" y="81"/>
                </a:moveTo>
                <a:cubicBezTo>
                  <a:pt x="165" y="81"/>
                  <a:pt x="162" y="78"/>
                  <a:pt x="162" y="74"/>
                </a:cubicBezTo>
                <a:cubicBezTo>
                  <a:pt x="162" y="70"/>
                  <a:pt x="165" y="66"/>
                  <a:pt x="169" y="66"/>
                </a:cubicBezTo>
                <a:cubicBezTo>
                  <a:pt x="173" y="66"/>
                  <a:pt x="177" y="70"/>
                  <a:pt x="177" y="74"/>
                </a:cubicBezTo>
                <a:cubicBezTo>
                  <a:pt x="177" y="78"/>
                  <a:pt x="173" y="81"/>
                  <a:pt x="169" y="81"/>
                </a:cubicBezTo>
                <a:close/>
                <a:moveTo>
                  <a:pt x="138" y="312"/>
                </a:moveTo>
                <a:cubicBezTo>
                  <a:pt x="127" y="309"/>
                  <a:pt x="124" y="290"/>
                  <a:pt x="123" y="279"/>
                </a:cubicBezTo>
                <a:cubicBezTo>
                  <a:pt x="134" y="267"/>
                  <a:pt x="141" y="250"/>
                  <a:pt x="141" y="232"/>
                </a:cubicBezTo>
                <a:cubicBezTo>
                  <a:pt x="141" y="195"/>
                  <a:pt x="123" y="171"/>
                  <a:pt x="95" y="171"/>
                </a:cubicBezTo>
                <a:cubicBezTo>
                  <a:pt x="66" y="171"/>
                  <a:pt x="49" y="195"/>
                  <a:pt x="49" y="232"/>
                </a:cubicBezTo>
                <a:cubicBezTo>
                  <a:pt x="49" y="251"/>
                  <a:pt x="56" y="268"/>
                  <a:pt x="67" y="279"/>
                </a:cubicBezTo>
                <a:cubicBezTo>
                  <a:pt x="67" y="293"/>
                  <a:pt x="62" y="308"/>
                  <a:pt x="53" y="311"/>
                </a:cubicBezTo>
                <a:cubicBezTo>
                  <a:pt x="9" y="320"/>
                  <a:pt x="0" y="342"/>
                  <a:pt x="0" y="359"/>
                </a:cubicBezTo>
                <a:cubicBezTo>
                  <a:pt x="0" y="362"/>
                  <a:pt x="2" y="364"/>
                  <a:pt x="4" y="364"/>
                </a:cubicBezTo>
                <a:cubicBezTo>
                  <a:pt x="185" y="364"/>
                  <a:pt x="185" y="364"/>
                  <a:pt x="185" y="364"/>
                </a:cubicBezTo>
                <a:cubicBezTo>
                  <a:pt x="188" y="364"/>
                  <a:pt x="190" y="362"/>
                  <a:pt x="190" y="359"/>
                </a:cubicBezTo>
                <a:cubicBezTo>
                  <a:pt x="190" y="343"/>
                  <a:pt x="181" y="321"/>
                  <a:pt x="138" y="312"/>
                </a:cubicBezTo>
                <a:close/>
                <a:moveTo>
                  <a:pt x="58" y="232"/>
                </a:moveTo>
                <a:cubicBezTo>
                  <a:pt x="58" y="185"/>
                  <a:pt x="86" y="181"/>
                  <a:pt x="95" y="181"/>
                </a:cubicBezTo>
                <a:cubicBezTo>
                  <a:pt x="104" y="181"/>
                  <a:pt x="132" y="185"/>
                  <a:pt x="132" y="232"/>
                </a:cubicBezTo>
                <a:cubicBezTo>
                  <a:pt x="132" y="261"/>
                  <a:pt x="112" y="283"/>
                  <a:pt x="95" y="283"/>
                </a:cubicBezTo>
                <a:cubicBezTo>
                  <a:pt x="77" y="283"/>
                  <a:pt x="58" y="261"/>
                  <a:pt x="58" y="232"/>
                </a:cubicBezTo>
                <a:close/>
                <a:moveTo>
                  <a:pt x="9" y="355"/>
                </a:moveTo>
                <a:cubicBezTo>
                  <a:pt x="12" y="338"/>
                  <a:pt x="27" y="326"/>
                  <a:pt x="55" y="320"/>
                </a:cubicBezTo>
                <a:cubicBezTo>
                  <a:pt x="55" y="320"/>
                  <a:pt x="55" y="320"/>
                  <a:pt x="56" y="320"/>
                </a:cubicBezTo>
                <a:cubicBezTo>
                  <a:pt x="68" y="316"/>
                  <a:pt x="74" y="301"/>
                  <a:pt x="76" y="286"/>
                </a:cubicBezTo>
                <a:cubicBezTo>
                  <a:pt x="82" y="290"/>
                  <a:pt x="88" y="292"/>
                  <a:pt x="95" y="292"/>
                </a:cubicBezTo>
                <a:cubicBezTo>
                  <a:pt x="102" y="292"/>
                  <a:pt x="108" y="290"/>
                  <a:pt x="114" y="286"/>
                </a:cubicBezTo>
                <a:cubicBezTo>
                  <a:pt x="116" y="302"/>
                  <a:pt x="122" y="317"/>
                  <a:pt x="136" y="321"/>
                </a:cubicBezTo>
                <a:cubicBezTo>
                  <a:pt x="136" y="321"/>
                  <a:pt x="136" y="321"/>
                  <a:pt x="136" y="321"/>
                </a:cubicBezTo>
                <a:cubicBezTo>
                  <a:pt x="163" y="326"/>
                  <a:pt x="178" y="338"/>
                  <a:pt x="180" y="355"/>
                </a:cubicBezTo>
                <a:lnTo>
                  <a:pt x="9" y="355"/>
                </a:lnTo>
                <a:close/>
                <a:moveTo>
                  <a:pt x="262" y="92"/>
                </a:moveTo>
                <a:cubicBezTo>
                  <a:pt x="253" y="92"/>
                  <a:pt x="246" y="100"/>
                  <a:pt x="246" y="109"/>
                </a:cubicBezTo>
                <a:cubicBezTo>
                  <a:pt x="246" y="118"/>
                  <a:pt x="253" y="126"/>
                  <a:pt x="262" y="126"/>
                </a:cubicBezTo>
                <a:cubicBezTo>
                  <a:pt x="272" y="126"/>
                  <a:pt x="279" y="118"/>
                  <a:pt x="279" y="109"/>
                </a:cubicBezTo>
                <a:cubicBezTo>
                  <a:pt x="279" y="100"/>
                  <a:pt x="272" y="92"/>
                  <a:pt x="262" y="92"/>
                </a:cubicBezTo>
                <a:close/>
                <a:moveTo>
                  <a:pt x="262" y="117"/>
                </a:moveTo>
                <a:cubicBezTo>
                  <a:pt x="258" y="117"/>
                  <a:pt x="255" y="113"/>
                  <a:pt x="255" y="109"/>
                </a:cubicBezTo>
                <a:cubicBezTo>
                  <a:pt x="255" y="105"/>
                  <a:pt x="258" y="102"/>
                  <a:pt x="262" y="102"/>
                </a:cubicBezTo>
                <a:cubicBezTo>
                  <a:pt x="267" y="102"/>
                  <a:pt x="270" y="105"/>
                  <a:pt x="270" y="109"/>
                </a:cubicBezTo>
                <a:cubicBezTo>
                  <a:pt x="270" y="113"/>
                  <a:pt x="267" y="117"/>
                  <a:pt x="262" y="117"/>
                </a:cubicBezTo>
                <a:close/>
                <a:moveTo>
                  <a:pt x="316" y="109"/>
                </a:moveTo>
                <a:cubicBezTo>
                  <a:pt x="316" y="100"/>
                  <a:pt x="308" y="92"/>
                  <a:pt x="299" y="92"/>
                </a:cubicBezTo>
                <a:cubicBezTo>
                  <a:pt x="290" y="92"/>
                  <a:pt x="282" y="100"/>
                  <a:pt x="282" y="109"/>
                </a:cubicBezTo>
                <a:cubicBezTo>
                  <a:pt x="282" y="118"/>
                  <a:pt x="290" y="126"/>
                  <a:pt x="299" y="126"/>
                </a:cubicBezTo>
                <a:cubicBezTo>
                  <a:pt x="308" y="126"/>
                  <a:pt x="316" y="118"/>
                  <a:pt x="316" y="109"/>
                </a:cubicBezTo>
                <a:close/>
                <a:moveTo>
                  <a:pt x="299" y="117"/>
                </a:moveTo>
                <a:cubicBezTo>
                  <a:pt x="295" y="117"/>
                  <a:pt x="292" y="113"/>
                  <a:pt x="292" y="109"/>
                </a:cubicBezTo>
                <a:cubicBezTo>
                  <a:pt x="292" y="105"/>
                  <a:pt x="295" y="102"/>
                  <a:pt x="299" y="102"/>
                </a:cubicBezTo>
                <a:cubicBezTo>
                  <a:pt x="303" y="102"/>
                  <a:pt x="307" y="105"/>
                  <a:pt x="307" y="109"/>
                </a:cubicBezTo>
                <a:cubicBezTo>
                  <a:pt x="307" y="113"/>
                  <a:pt x="303" y="117"/>
                  <a:pt x="299" y="117"/>
                </a:cubicBezTo>
                <a:close/>
                <a:moveTo>
                  <a:pt x="321" y="216"/>
                </a:moveTo>
                <a:cubicBezTo>
                  <a:pt x="322" y="216"/>
                  <a:pt x="323" y="216"/>
                  <a:pt x="324" y="216"/>
                </a:cubicBezTo>
                <a:cubicBezTo>
                  <a:pt x="325" y="216"/>
                  <a:pt x="326" y="216"/>
                  <a:pt x="327" y="215"/>
                </a:cubicBezTo>
                <a:cubicBezTo>
                  <a:pt x="328" y="214"/>
                  <a:pt x="329" y="212"/>
                  <a:pt x="328" y="210"/>
                </a:cubicBezTo>
                <a:cubicBezTo>
                  <a:pt x="328" y="210"/>
                  <a:pt x="321" y="195"/>
                  <a:pt x="320" y="177"/>
                </a:cubicBezTo>
                <a:cubicBezTo>
                  <a:pt x="354" y="168"/>
                  <a:pt x="378" y="140"/>
                  <a:pt x="378" y="108"/>
                </a:cubicBezTo>
                <a:cubicBezTo>
                  <a:pt x="378" y="69"/>
                  <a:pt x="341" y="37"/>
                  <a:pt x="296" y="37"/>
                </a:cubicBezTo>
                <a:cubicBezTo>
                  <a:pt x="289" y="37"/>
                  <a:pt x="283" y="37"/>
                  <a:pt x="276" y="39"/>
                </a:cubicBezTo>
                <a:cubicBezTo>
                  <a:pt x="262" y="15"/>
                  <a:pt x="234" y="0"/>
                  <a:pt x="203" y="0"/>
                </a:cubicBezTo>
                <a:cubicBezTo>
                  <a:pt x="158" y="0"/>
                  <a:pt x="122" y="32"/>
                  <a:pt x="122" y="71"/>
                </a:cubicBezTo>
                <a:cubicBezTo>
                  <a:pt x="122" y="100"/>
                  <a:pt x="141" y="125"/>
                  <a:pt x="171" y="137"/>
                </a:cubicBezTo>
                <a:cubicBezTo>
                  <a:pt x="169" y="163"/>
                  <a:pt x="154" y="183"/>
                  <a:pt x="154" y="183"/>
                </a:cubicBezTo>
                <a:cubicBezTo>
                  <a:pt x="152" y="185"/>
                  <a:pt x="152" y="188"/>
                  <a:pt x="154" y="189"/>
                </a:cubicBezTo>
                <a:cubicBezTo>
                  <a:pt x="155" y="191"/>
                  <a:pt x="157" y="191"/>
                  <a:pt x="159" y="191"/>
                </a:cubicBezTo>
                <a:cubicBezTo>
                  <a:pt x="184" y="179"/>
                  <a:pt x="200" y="164"/>
                  <a:pt x="208" y="143"/>
                </a:cubicBezTo>
                <a:cubicBezTo>
                  <a:pt x="213" y="142"/>
                  <a:pt x="218" y="142"/>
                  <a:pt x="224" y="141"/>
                </a:cubicBezTo>
                <a:cubicBezTo>
                  <a:pt x="236" y="163"/>
                  <a:pt x="261" y="177"/>
                  <a:pt x="289" y="179"/>
                </a:cubicBezTo>
                <a:cubicBezTo>
                  <a:pt x="295" y="193"/>
                  <a:pt x="306" y="205"/>
                  <a:pt x="321" y="216"/>
                </a:cubicBezTo>
                <a:close/>
                <a:moveTo>
                  <a:pt x="292" y="170"/>
                </a:moveTo>
                <a:cubicBezTo>
                  <a:pt x="265" y="169"/>
                  <a:pt x="241" y="155"/>
                  <a:pt x="230" y="133"/>
                </a:cubicBezTo>
                <a:cubicBezTo>
                  <a:pt x="229" y="131"/>
                  <a:pt x="228" y="130"/>
                  <a:pt x="226" y="130"/>
                </a:cubicBezTo>
                <a:cubicBezTo>
                  <a:pt x="226" y="130"/>
                  <a:pt x="225" y="130"/>
                  <a:pt x="225" y="131"/>
                </a:cubicBezTo>
                <a:cubicBezTo>
                  <a:pt x="218" y="132"/>
                  <a:pt x="211" y="133"/>
                  <a:pt x="204" y="133"/>
                </a:cubicBezTo>
                <a:cubicBezTo>
                  <a:pt x="202" y="133"/>
                  <a:pt x="200" y="135"/>
                  <a:pt x="199" y="137"/>
                </a:cubicBezTo>
                <a:cubicBezTo>
                  <a:pt x="199" y="138"/>
                  <a:pt x="199" y="138"/>
                  <a:pt x="199" y="139"/>
                </a:cubicBezTo>
                <a:cubicBezTo>
                  <a:pt x="194" y="154"/>
                  <a:pt x="185" y="165"/>
                  <a:pt x="170" y="175"/>
                </a:cubicBezTo>
                <a:cubicBezTo>
                  <a:pt x="175" y="165"/>
                  <a:pt x="180" y="150"/>
                  <a:pt x="180" y="134"/>
                </a:cubicBezTo>
                <a:cubicBezTo>
                  <a:pt x="180" y="134"/>
                  <a:pt x="180" y="134"/>
                  <a:pt x="180" y="134"/>
                </a:cubicBezTo>
                <a:cubicBezTo>
                  <a:pt x="180" y="132"/>
                  <a:pt x="179" y="130"/>
                  <a:pt x="177" y="129"/>
                </a:cubicBezTo>
                <a:cubicBezTo>
                  <a:pt x="149" y="120"/>
                  <a:pt x="131" y="97"/>
                  <a:pt x="131" y="71"/>
                </a:cubicBezTo>
                <a:cubicBezTo>
                  <a:pt x="131" y="37"/>
                  <a:pt x="164" y="9"/>
                  <a:pt x="203" y="9"/>
                </a:cubicBezTo>
                <a:cubicBezTo>
                  <a:pt x="232" y="9"/>
                  <a:pt x="258" y="24"/>
                  <a:pt x="269" y="47"/>
                </a:cubicBezTo>
                <a:cubicBezTo>
                  <a:pt x="270" y="48"/>
                  <a:pt x="273" y="49"/>
                  <a:pt x="275" y="49"/>
                </a:cubicBezTo>
                <a:cubicBezTo>
                  <a:pt x="282" y="47"/>
                  <a:pt x="289" y="46"/>
                  <a:pt x="296" y="46"/>
                </a:cubicBezTo>
                <a:cubicBezTo>
                  <a:pt x="336" y="46"/>
                  <a:pt x="368" y="74"/>
                  <a:pt x="368" y="108"/>
                </a:cubicBezTo>
                <a:cubicBezTo>
                  <a:pt x="368" y="137"/>
                  <a:pt x="346" y="162"/>
                  <a:pt x="314" y="169"/>
                </a:cubicBezTo>
                <a:cubicBezTo>
                  <a:pt x="312" y="169"/>
                  <a:pt x="310" y="171"/>
                  <a:pt x="310" y="173"/>
                </a:cubicBezTo>
                <a:cubicBezTo>
                  <a:pt x="311" y="183"/>
                  <a:pt x="312" y="191"/>
                  <a:pt x="314" y="198"/>
                </a:cubicBezTo>
                <a:cubicBezTo>
                  <a:pt x="306" y="190"/>
                  <a:pt x="300" y="182"/>
                  <a:pt x="296" y="173"/>
                </a:cubicBezTo>
                <a:cubicBezTo>
                  <a:pt x="296" y="171"/>
                  <a:pt x="294" y="170"/>
                  <a:pt x="292" y="170"/>
                </a:cubicBezTo>
                <a:close/>
                <a:moveTo>
                  <a:pt x="433" y="312"/>
                </a:moveTo>
                <a:cubicBezTo>
                  <a:pt x="422" y="309"/>
                  <a:pt x="418" y="290"/>
                  <a:pt x="418" y="279"/>
                </a:cubicBezTo>
                <a:cubicBezTo>
                  <a:pt x="429" y="267"/>
                  <a:pt x="436" y="250"/>
                  <a:pt x="436" y="232"/>
                </a:cubicBezTo>
                <a:cubicBezTo>
                  <a:pt x="436" y="195"/>
                  <a:pt x="418" y="171"/>
                  <a:pt x="390" y="171"/>
                </a:cubicBezTo>
                <a:cubicBezTo>
                  <a:pt x="361" y="171"/>
                  <a:pt x="343" y="195"/>
                  <a:pt x="343" y="232"/>
                </a:cubicBezTo>
                <a:cubicBezTo>
                  <a:pt x="343" y="251"/>
                  <a:pt x="351" y="268"/>
                  <a:pt x="362" y="279"/>
                </a:cubicBezTo>
                <a:cubicBezTo>
                  <a:pt x="362" y="293"/>
                  <a:pt x="357" y="308"/>
                  <a:pt x="348" y="311"/>
                </a:cubicBezTo>
                <a:cubicBezTo>
                  <a:pt x="304" y="320"/>
                  <a:pt x="295" y="342"/>
                  <a:pt x="295" y="359"/>
                </a:cubicBezTo>
                <a:cubicBezTo>
                  <a:pt x="295" y="362"/>
                  <a:pt x="297" y="364"/>
                  <a:pt x="299" y="364"/>
                </a:cubicBezTo>
                <a:cubicBezTo>
                  <a:pt x="480" y="364"/>
                  <a:pt x="480" y="364"/>
                  <a:pt x="480" y="364"/>
                </a:cubicBezTo>
                <a:cubicBezTo>
                  <a:pt x="483" y="364"/>
                  <a:pt x="485" y="362"/>
                  <a:pt x="485" y="359"/>
                </a:cubicBezTo>
                <a:cubicBezTo>
                  <a:pt x="485" y="343"/>
                  <a:pt x="476" y="321"/>
                  <a:pt x="433" y="312"/>
                </a:cubicBezTo>
                <a:close/>
                <a:moveTo>
                  <a:pt x="353" y="232"/>
                </a:moveTo>
                <a:cubicBezTo>
                  <a:pt x="353" y="185"/>
                  <a:pt x="381" y="181"/>
                  <a:pt x="390" y="181"/>
                </a:cubicBezTo>
                <a:cubicBezTo>
                  <a:pt x="398" y="181"/>
                  <a:pt x="427" y="185"/>
                  <a:pt x="427" y="232"/>
                </a:cubicBezTo>
                <a:cubicBezTo>
                  <a:pt x="427" y="261"/>
                  <a:pt x="407" y="283"/>
                  <a:pt x="390" y="283"/>
                </a:cubicBezTo>
                <a:cubicBezTo>
                  <a:pt x="372" y="283"/>
                  <a:pt x="353" y="261"/>
                  <a:pt x="353" y="232"/>
                </a:cubicBezTo>
                <a:close/>
                <a:moveTo>
                  <a:pt x="304" y="355"/>
                </a:moveTo>
                <a:cubicBezTo>
                  <a:pt x="307" y="338"/>
                  <a:pt x="322" y="326"/>
                  <a:pt x="350" y="320"/>
                </a:cubicBezTo>
                <a:cubicBezTo>
                  <a:pt x="350" y="320"/>
                  <a:pt x="350" y="320"/>
                  <a:pt x="350" y="320"/>
                </a:cubicBezTo>
                <a:cubicBezTo>
                  <a:pt x="363" y="316"/>
                  <a:pt x="369" y="301"/>
                  <a:pt x="371" y="286"/>
                </a:cubicBezTo>
                <a:cubicBezTo>
                  <a:pt x="377" y="290"/>
                  <a:pt x="383" y="292"/>
                  <a:pt x="390" y="292"/>
                </a:cubicBezTo>
                <a:cubicBezTo>
                  <a:pt x="397" y="292"/>
                  <a:pt x="403" y="290"/>
                  <a:pt x="409" y="286"/>
                </a:cubicBezTo>
                <a:cubicBezTo>
                  <a:pt x="411" y="302"/>
                  <a:pt x="417" y="317"/>
                  <a:pt x="431" y="321"/>
                </a:cubicBezTo>
                <a:cubicBezTo>
                  <a:pt x="431" y="321"/>
                  <a:pt x="431" y="321"/>
                  <a:pt x="431" y="321"/>
                </a:cubicBezTo>
                <a:cubicBezTo>
                  <a:pt x="458" y="326"/>
                  <a:pt x="473" y="338"/>
                  <a:pt x="475" y="355"/>
                </a:cubicBezTo>
                <a:lnTo>
                  <a:pt x="304" y="355"/>
                </a:lnTo>
                <a:close/>
                <a:moveTo>
                  <a:pt x="206" y="57"/>
                </a:moveTo>
                <a:cubicBezTo>
                  <a:pt x="197" y="57"/>
                  <a:pt x="189" y="65"/>
                  <a:pt x="189" y="74"/>
                </a:cubicBezTo>
                <a:cubicBezTo>
                  <a:pt x="189" y="83"/>
                  <a:pt x="197" y="91"/>
                  <a:pt x="206" y="91"/>
                </a:cubicBezTo>
                <a:cubicBezTo>
                  <a:pt x="215" y="91"/>
                  <a:pt x="223" y="83"/>
                  <a:pt x="223" y="74"/>
                </a:cubicBezTo>
                <a:cubicBezTo>
                  <a:pt x="223" y="65"/>
                  <a:pt x="215" y="57"/>
                  <a:pt x="206" y="57"/>
                </a:cubicBezTo>
                <a:close/>
                <a:moveTo>
                  <a:pt x="206" y="81"/>
                </a:moveTo>
                <a:cubicBezTo>
                  <a:pt x="202" y="81"/>
                  <a:pt x="199" y="78"/>
                  <a:pt x="199" y="74"/>
                </a:cubicBezTo>
                <a:cubicBezTo>
                  <a:pt x="199" y="70"/>
                  <a:pt x="202" y="66"/>
                  <a:pt x="206" y="66"/>
                </a:cubicBezTo>
                <a:cubicBezTo>
                  <a:pt x="210" y="66"/>
                  <a:pt x="214" y="70"/>
                  <a:pt x="214" y="74"/>
                </a:cubicBezTo>
                <a:cubicBezTo>
                  <a:pt x="214" y="78"/>
                  <a:pt x="210" y="81"/>
                  <a:pt x="206" y="81"/>
                </a:cubicBezTo>
                <a:close/>
                <a:moveTo>
                  <a:pt x="260" y="74"/>
                </a:moveTo>
                <a:cubicBezTo>
                  <a:pt x="260" y="65"/>
                  <a:pt x="252" y="57"/>
                  <a:pt x="243" y="57"/>
                </a:cubicBezTo>
                <a:cubicBezTo>
                  <a:pt x="234" y="57"/>
                  <a:pt x="226" y="65"/>
                  <a:pt x="226" y="74"/>
                </a:cubicBezTo>
                <a:cubicBezTo>
                  <a:pt x="226" y="83"/>
                  <a:pt x="234" y="91"/>
                  <a:pt x="243" y="91"/>
                </a:cubicBezTo>
                <a:cubicBezTo>
                  <a:pt x="252" y="91"/>
                  <a:pt x="260" y="83"/>
                  <a:pt x="260" y="74"/>
                </a:cubicBezTo>
                <a:close/>
                <a:moveTo>
                  <a:pt x="243" y="81"/>
                </a:moveTo>
                <a:cubicBezTo>
                  <a:pt x="239" y="81"/>
                  <a:pt x="236" y="78"/>
                  <a:pt x="236" y="74"/>
                </a:cubicBezTo>
                <a:cubicBezTo>
                  <a:pt x="236" y="70"/>
                  <a:pt x="239" y="66"/>
                  <a:pt x="243" y="66"/>
                </a:cubicBezTo>
                <a:cubicBezTo>
                  <a:pt x="247" y="66"/>
                  <a:pt x="250" y="70"/>
                  <a:pt x="250" y="74"/>
                </a:cubicBezTo>
                <a:cubicBezTo>
                  <a:pt x="250" y="78"/>
                  <a:pt x="247" y="81"/>
                  <a:pt x="243" y="81"/>
                </a:cubicBezTo>
                <a:close/>
                <a:moveTo>
                  <a:pt x="336" y="126"/>
                </a:moveTo>
                <a:cubicBezTo>
                  <a:pt x="345" y="126"/>
                  <a:pt x="353" y="118"/>
                  <a:pt x="353" y="109"/>
                </a:cubicBezTo>
                <a:cubicBezTo>
                  <a:pt x="353" y="100"/>
                  <a:pt x="345" y="92"/>
                  <a:pt x="336" y="92"/>
                </a:cubicBezTo>
                <a:cubicBezTo>
                  <a:pt x="327" y="92"/>
                  <a:pt x="319" y="100"/>
                  <a:pt x="319" y="109"/>
                </a:cubicBezTo>
                <a:cubicBezTo>
                  <a:pt x="319" y="118"/>
                  <a:pt x="327" y="126"/>
                  <a:pt x="336" y="126"/>
                </a:cubicBezTo>
                <a:close/>
                <a:moveTo>
                  <a:pt x="336" y="102"/>
                </a:moveTo>
                <a:cubicBezTo>
                  <a:pt x="340" y="102"/>
                  <a:pt x="343" y="105"/>
                  <a:pt x="343" y="109"/>
                </a:cubicBezTo>
                <a:cubicBezTo>
                  <a:pt x="343" y="113"/>
                  <a:pt x="340" y="117"/>
                  <a:pt x="336" y="117"/>
                </a:cubicBezTo>
                <a:cubicBezTo>
                  <a:pt x="332" y="117"/>
                  <a:pt x="329" y="113"/>
                  <a:pt x="329" y="109"/>
                </a:cubicBezTo>
                <a:cubicBezTo>
                  <a:pt x="329" y="105"/>
                  <a:pt x="332" y="102"/>
                  <a:pt x="336" y="10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Freeform 120"/>
          <p:cNvSpPr>
            <a:spLocks noEditPoints="1"/>
          </p:cNvSpPr>
          <p:nvPr/>
        </p:nvSpPr>
        <p:spPr bwMode="auto">
          <a:xfrm>
            <a:off x="4756601" y="2352593"/>
            <a:ext cx="575505" cy="577265"/>
          </a:xfrm>
          <a:custGeom>
            <a:avLst/>
            <a:gdLst>
              <a:gd name="T0" fmla="*/ 498 w 558"/>
              <a:gd name="T1" fmla="*/ 298 h 559"/>
              <a:gd name="T2" fmla="*/ 488 w 558"/>
              <a:gd name="T3" fmla="*/ 288 h 559"/>
              <a:gd name="T4" fmla="*/ 452 w 558"/>
              <a:gd name="T5" fmla="*/ 217 h 559"/>
              <a:gd name="T6" fmla="*/ 554 w 558"/>
              <a:gd name="T7" fmla="*/ 113 h 559"/>
              <a:gd name="T8" fmla="*/ 450 w 558"/>
              <a:gd name="T9" fmla="*/ 6 h 559"/>
              <a:gd name="T10" fmla="*/ 343 w 558"/>
              <a:gd name="T11" fmla="*/ 103 h 559"/>
              <a:gd name="T12" fmla="*/ 290 w 558"/>
              <a:gd name="T13" fmla="*/ 61 h 559"/>
              <a:gd name="T14" fmla="*/ 326 w 558"/>
              <a:gd name="T15" fmla="*/ 106 h 559"/>
              <a:gd name="T16" fmla="*/ 113 w 558"/>
              <a:gd name="T17" fmla="*/ 0 h 559"/>
              <a:gd name="T18" fmla="*/ 97 w 558"/>
              <a:gd name="T19" fmla="*/ 224 h 559"/>
              <a:gd name="T20" fmla="*/ 61 w 558"/>
              <a:gd name="T21" fmla="*/ 270 h 559"/>
              <a:gd name="T22" fmla="*/ 106 w 558"/>
              <a:gd name="T23" fmla="*/ 235 h 559"/>
              <a:gd name="T24" fmla="*/ 7 w 558"/>
              <a:gd name="T25" fmla="*/ 334 h 559"/>
              <a:gd name="T26" fmla="*/ 0 w 558"/>
              <a:gd name="T27" fmla="*/ 552 h 559"/>
              <a:gd name="T28" fmla="*/ 219 w 558"/>
              <a:gd name="T29" fmla="*/ 559 h 559"/>
              <a:gd name="T30" fmla="*/ 226 w 558"/>
              <a:gd name="T31" fmla="*/ 341 h 559"/>
              <a:gd name="T32" fmla="*/ 120 w 558"/>
              <a:gd name="T33" fmla="*/ 334 h 559"/>
              <a:gd name="T34" fmla="*/ 155 w 558"/>
              <a:gd name="T35" fmla="*/ 270 h 559"/>
              <a:gd name="T36" fmla="*/ 165 w 558"/>
              <a:gd name="T37" fmla="*/ 270 h 559"/>
              <a:gd name="T38" fmla="*/ 129 w 558"/>
              <a:gd name="T39" fmla="*/ 224 h 559"/>
              <a:gd name="T40" fmla="*/ 326 w 558"/>
              <a:gd name="T41" fmla="*/ 120 h 559"/>
              <a:gd name="T42" fmla="*/ 290 w 558"/>
              <a:gd name="T43" fmla="*/ 165 h 559"/>
              <a:gd name="T44" fmla="*/ 300 w 558"/>
              <a:gd name="T45" fmla="*/ 165 h 559"/>
              <a:gd name="T46" fmla="*/ 438 w 558"/>
              <a:gd name="T47" fmla="*/ 217 h 559"/>
              <a:gd name="T48" fmla="*/ 403 w 558"/>
              <a:gd name="T49" fmla="*/ 288 h 559"/>
              <a:gd name="T50" fmla="*/ 393 w 558"/>
              <a:gd name="T51" fmla="*/ 298 h 559"/>
              <a:gd name="T52" fmla="*/ 333 w 558"/>
              <a:gd name="T53" fmla="*/ 446 h 559"/>
              <a:gd name="T54" fmla="*/ 558 w 558"/>
              <a:gd name="T55" fmla="*/ 446 h 559"/>
              <a:gd name="T56" fmla="*/ 212 w 558"/>
              <a:gd name="T57" fmla="*/ 545 h 559"/>
              <a:gd name="T58" fmla="*/ 14 w 558"/>
              <a:gd name="T59" fmla="*/ 348 h 559"/>
              <a:gd name="T60" fmla="*/ 212 w 558"/>
              <a:gd name="T61" fmla="*/ 545 h 559"/>
              <a:gd name="T62" fmla="*/ 113 w 558"/>
              <a:gd name="T63" fmla="*/ 211 h 559"/>
              <a:gd name="T64" fmla="*/ 14 w 558"/>
              <a:gd name="T65" fmla="*/ 113 h 559"/>
              <a:gd name="T66" fmla="*/ 212 w 558"/>
              <a:gd name="T67" fmla="*/ 113 h 559"/>
              <a:gd name="T68" fmla="*/ 445 w 558"/>
              <a:gd name="T69" fmla="*/ 21 h 559"/>
              <a:gd name="T70" fmla="*/ 445 w 558"/>
              <a:gd name="T71" fmla="*/ 204 h 559"/>
              <a:gd name="T72" fmla="*/ 445 w 558"/>
              <a:gd name="T73" fmla="*/ 21 h 559"/>
              <a:gd name="T74" fmla="*/ 347 w 558"/>
              <a:gd name="T75" fmla="*/ 446 h 559"/>
              <a:gd name="T76" fmla="*/ 544 w 558"/>
              <a:gd name="T77" fmla="*/ 446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58" h="559">
                <a:moveTo>
                  <a:pt x="461" y="335"/>
                </a:moveTo>
                <a:cubicBezTo>
                  <a:pt x="498" y="298"/>
                  <a:pt x="498" y="298"/>
                  <a:pt x="498" y="298"/>
                </a:cubicBezTo>
                <a:cubicBezTo>
                  <a:pt x="500" y="295"/>
                  <a:pt x="500" y="291"/>
                  <a:pt x="498" y="288"/>
                </a:cubicBezTo>
                <a:cubicBezTo>
                  <a:pt x="495" y="285"/>
                  <a:pt x="490" y="285"/>
                  <a:pt x="488" y="288"/>
                </a:cubicBezTo>
                <a:cubicBezTo>
                  <a:pt x="452" y="323"/>
                  <a:pt x="452" y="323"/>
                  <a:pt x="452" y="323"/>
                </a:cubicBezTo>
                <a:cubicBezTo>
                  <a:pt x="452" y="217"/>
                  <a:pt x="452" y="217"/>
                  <a:pt x="452" y="217"/>
                </a:cubicBezTo>
                <a:cubicBezTo>
                  <a:pt x="552" y="118"/>
                  <a:pt x="552" y="118"/>
                  <a:pt x="552" y="118"/>
                </a:cubicBezTo>
                <a:cubicBezTo>
                  <a:pt x="553" y="116"/>
                  <a:pt x="554" y="115"/>
                  <a:pt x="554" y="113"/>
                </a:cubicBezTo>
                <a:cubicBezTo>
                  <a:pt x="554" y="111"/>
                  <a:pt x="553" y="109"/>
                  <a:pt x="552" y="108"/>
                </a:cubicBezTo>
                <a:cubicBezTo>
                  <a:pt x="450" y="6"/>
                  <a:pt x="450" y="6"/>
                  <a:pt x="450" y="6"/>
                </a:cubicBezTo>
                <a:cubicBezTo>
                  <a:pt x="448" y="4"/>
                  <a:pt x="443" y="4"/>
                  <a:pt x="440" y="6"/>
                </a:cubicBezTo>
                <a:cubicBezTo>
                  <a:pt x="343" y="103"/>
                  <a:pt x="343" y="103"/>
                  <a:pt x="343" y="103"/>
                </a:cubicBezTo>
                <a:cubicBezTo>
                  <a:pt x="300" y="61"/>
                  <a:pt x="300" y="61"/>
                  <a:pt x="300" y="61"/>
                </a:cubicBezTo>
                <a:cubicBezTo>
                  <a:pt x="297" y="58"/>
                  <a:pt x="293" y="58"/>
                  <a:pt x="290" y="61"/>
                </a:cubicBezTo>
                <a:cubicBezTo>
                  <a:pt x="288" y="63"/>
                  <a:pt x="288" y="68"/>
                  <a:pt x="290" y="70"/>
                </a:cubicBezTo>
                <a:cubicBezTo>
                  <a:pt x="326" y="106"/>
                  <a:pt x="326" y="106"/>
                  <a:pt x="326" y="106"/>
                </a:cubicBezTo>
                <a:cubicBezTo>
                  <a:pt x="225" y="106"/>
                  <a:pt x="225" y="106"/>
                  <a:pt x="225" y="106"/>
                </a:cubicBezTo>
                <a:cubicBezTo>
                  <a:pt x="222" y="47"/>
                  <a:pt x="17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cubicBezTo>
                  <a:pt x="0" y="169"/>
                  <a:pt x="42" y="217"/>
                  <a:pt x="97" y="224"/>
                </a:cubicBezTo>
                <a:cubicBezTo>
                  <a:pt x="61" y="260"/>
                  <a:pt x="61" y="260"/>
                  <a:pt x="61" y="260"/>
                </a:cubicBezTo>
                <a:cubicBezTo>
                  <a:pt x="58" y="263"/>
                  <a:pt x="58" y="268"/>
                  <a:pt x="61" y="270"/>
                </a:cubicBezTo>
                <a:cubicBezTo>
                  <a:pt x="63" y="273"/>
                  <a:pt x="68" y="273"/>
                  <a:pt x="71" y="270"/>
                </a:cubicBezTo>
                <a:cubicBezTo>
                  <a:pt x="106" y="235"/>
                  <a:pt x="106" y="235"/>
                  <a:pt x="106" y="235"/>
                </a:cubicBezTo>
                <a:cubicBezTo>
                  <a:pt x="106" y="334"/>
                  <a:pt x="106" y="334"/>
                  <a:pt x="106" y="334"/>
                </a:cubicBezTo>
                <a:cubicBezTo>
                  <a:pt x="7" y="334"/>
                  <a:pt x="7" y="334"/>
                  <a:pt x="7" y="334"/>
                </a:cubicBezTo>
                <a:cubicBezTo>
                  <a:pt x="3" y="334"/>
                  <a:pt x="0" y="337"/>
                  <a:pt x="0" y="341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6"/>
                  <a:pt x="3" y="559"/>
                  <a:pt x="7" y="559"/>
                </a:cubicBezTo>
                <a:cubicBezTo>
                  <a:pt x="219" y="559"/>
                  <a:pt x="219" y="559"/>
                  <a:pt x="219" y="559"/>
                </a:cubicBezTo>
                <a:cubicBezTo>
                  <a:pt x="223" y="559"/>
                  <a:pt x="226" y="556"/>
                  <a:pt x="226" y="552"/>
                </a:cubicBezTo>
                <a:cubicBezTo>
                  <a:pt x="226" y="341"/>
                  <a:pt x="226" y="341"/>
                  <a:pt x="226" y="341"/>
                </a:cubicBezTo>
                <a:cubicBezTo>
                  <a:pt x="226" y="337"/>
                  <a:pt x="223" y="334"/>
                  <a:pt x="219" y="334"/>
                </a:cubicBezTo>
                <a:cubicBezTo>
                  <a:pt x="120" y="334"/>
                  <a:pt x="120" y="334"/>
                  <a:pt x="120" y="334"/>
                </a:cubicBezTo>
                <a:cubicBezTo>
                  <a:pt x="120" y="235"/>
                  <a:pt x="120" y="235"/>
                  <a:pt x="120" y="235"/>
                </a:cubicBezTo>
                <a:cubicBezTo>
                  <a:pt x="155" y="270"/>
                  <a:pt x="155" y="270"/>
                  <a:pt x="155" y="270"/>
                </a:cubicBezTo>
                <a:cubicBezTo>
                  <a:pt x="157" y="272"/>
                  <a:pt x="158" y="272"/>
                  <a:pt x="160" y="272"/>
                </a:cubicBezTo>
                <a:cubicBezTo>
                  <a:pt x="162" y="272"/>
                  <a:pt x="164" y="272"/>
                  <a:pt x="165" y="270"/>
                </a:cubicBezTo>
                <a:cubicBezTo>
                  <a:pt x="168" y="268"/>
                  <a:pt x="168" y="263"/>
                  <a:pt x="165" y="260"/>
                </a:cubicBezTo>
                <a:cubicBezTo>
                  <a:pt x="129" y="224"/>
                  <a:pt x="129" y="224"/>
                  <a:pt x="129" y="224"/>
                </a:cubicBezTo>
                <a:cubicBezTo>
                  <a:pt x="181" y="217"/>
                  <a:pt x="222" y="173"/>
                  <a:pt x="225" y="120"/>
                </a:cubicBezTo>
                <a:cubicBezTo>
                  <a:pt x="326" y="120"/>
                  <a:pt x="326" y="120"/>
                  <a:pt x="326" y="120"/>
                </a:cubicBezTo>
                <a:cubicBezTo>
                  <a:pt x="290" y="155"/>
                  <a:pt x="290" y="155"/>
                  <a:pt x="290" y="155"/>
                </a:cubicBezTo>
                <a:cubicBezTo>
                  <a:pt x="288" y="158"/>
                  <a:pt x="288" y="162"/>
                  <a:pt x="290" y="165"/>
                </a:cubicBezTo>
                <a:cubicBezTo>
                  <a:pt x="292" y="166"/>
                  <a:pt x="293" y="167"/>
                  <a:pt x="295" y="167"/>
                </a:cubicBezTo>
                <a:cubicBezTo>
                  <a:pt x="297" y="167"/>
                  <a:pt x="299" y="166"/>
                  <a:pt x="300" y="165"/>
                </a:cubicBezTo>
                <a:cubicBezTo>
                  <a:pt x="343" y="122"/>
                  <a:pt x="343" y="122"/>
                  <a:pt x="343" y="122"/>
                </a:cubicBezTo>
                <a:cubicBezTo>
                  <a:pt x="438" y="217"/>
                  <a:pt x="438" y="217"/>
                  <a:pt x="438" y="217"/>
                </a:cubicBezTo>
                <a:cubicBezTo>
                  <a:pt x="438" y="323"/>
                  <a:pt x="438" y="323"/>
                  <a:pt x="438" y="323"/>
                </a:cubicBezTo>
                <a:cubicBezTo>
                  <a:pt x="403" y="288"/>
                  <a:pt x="403" y="288"/>
                  <a:pt x="403" y="288"/>
                </a:cubicBezTo>
                <a:cubicBezTo>
                  <a:pt x="400" y="285"/>
                  <a:pt x="396" y="285"/>
                  <a:pt x="393" y="288"/>
                </a:cubicBezTo>
                <a:cubicBezTo>
                  <a:pt x="390" y="291"/>
                  <a:pt x="390" y="295"/>
                  <a:pt x="393" y="298"/>
                </a:cubicBezTo>
                <a:cubicBezTo>
                  <a:pt x="430" y="335"/>
                  <a:pt x="430" y="335"/>
                  <a:pt x="430" y="335"/>
                </a:cubicBezTo>
                <a:cubicBezTo>
                  <a:pt x="375" y="342"/>
                  <a:pt x="333" y="389"/>
                  <a:pt x="333" y="446"/>
                </a:cubicBezTo>
                <a:cubicBezTo>
                  <a:pt x="333" y="508"/>
                  <a:pt x="383" y="559"/>
                  <a:pt x="445" y="559"/>
                </a:cubicBezTo>
                <a:cubicBezTo>
                  <a:pt x="508" y="559"/>
                  <a:pt x="558" y="508"/>
                  <a:pt x="558" y="446"/>
                </a:cubicBezTo>
                <a:cubicBezTo>
                  <a:pt x="558" y="389"/>
                  <a:pt x="516" y="342"/>
                  <a:pt x="461" y="335"/>
                </a:cubicBezTo>
                <a:close/>
                <a:moveTo>
                  <a:pt x="212" y="545"/>
                </a:moveTo>
                <a:cubicBezTo>
                  <a:pt x="14" y="545"/>
                  <a:pt x="14" y="545"/>
                  <a:pt x="14" y="545"/>
                </a:cubicBezTo>
                <a:cubicBezTo>
                  <a:pt x="14" y="348"/>
                  <a:pt x="14" y="348"/>
                  <a:pt x="14" y="348"/>
                </a:cubicBezTo>
                <a:cubicBezTo>
                  <a:pt x="212" y="348"/>
                  <a:pt x="212" y="348"/>
                  <a:pt x="212" y="348"/>
                </a:cubicBezTo>
                <a:lnTo>
                  <a:pt x="212" y="545"/>
                </a:lnTo>
                <a:close/>
                <a:moveTo>
                  <a:pt x="116" y="211"/>
                </a:moveTo>
                <a:cubicBezTo>
                  <a:pt x="115" y="211"/>
                  <a:pt x="114" y="211"/>
                  <a:pt x="113" y="211"/>
                </a:cubicBezTo>
                <a:cubicBezTo>
                  <a:pt x="112" y="211"/>
                  <a:pt x="111" y="211"/>
                  <a:pt x="110" y="211"/>
                </a:cubicBezTo>
                <a:cubicBezTo>
                  <a:pt x="57" y="210"/>
                  <a:pt x="14" y="166"/>
                  <a:pt x="14" y="113"/>
                </a:cubicBezTo>
                <a:cubicBezTo>
                  <a:pt x="14" y="58"/>
                  <a:pt x="58" y="14"/>
                  <a:pt x="113" y="14"/>
                </a:cubicBezTo>
                <a:cubicBezTo>
                  <a:pt x="167" y="14"/>
                  <a:pt x="212" y="58"/>
                  <a:pt x="212" y="113"/>
                </a:cubicBezTo>
                <a:cubicBezTo>
                  <a:pt x="212" y="166"/>
                  <a:pt x="169" y="210"/>
                  <a:pt x="116" y="211"/>
                </a:cubicBezTo>
                <a:close/>
                <a:moveTo>
                  <a:pt x="445" y="21"/>
                </a:moveTo>
                <a:cubicBezTo>
                  <a:pt x="537" y="113"/>
                  <a:pt x="537" y="113"/>
                  <a:pt x="537" y="113"/>
                </a:cubicBezTo>
                <a:cubicBezTo>
                  <a:pt x="445" y="204"/>
                  <a:pt x="445" y="204"/>
                  <a:pt x="445" y="204"/>
                </a:cubicBezTo>
                <a:cubicBezTo>
                  <a:pt x="354" y="113"/>
                  <a:pt x="354" y="113"/>
                  <a:pt x="354" y="113"/>
                </a:cubicBezTo>
                <a:lnTo>
                  <a:pt x="445" y="21"/>
                </a:lnTo>
                <a:close/>
                <a:moveTo>
                  <a:pt x="445" y="545"/>
                </a:moveTo>
                <a:cubicBezTo>
                  <a:pt x="391" y="545"/>
                  <a:pt x="347" y="501"/>
                  <a:pt x="347" y="446"/>
                </a:cubicBezTo>
                <a:cubicBezTo>
                  <a:pt x="347" y="392"/>
                  <a:pt x="391" y="348"/>
                  <a:pt x="445" y="348"/>
                </a:cubicBezTo>
                <a:cubicBezTo>
                  <a:pt x="500" y="348"/>
                  <a:pt x="544" y="392"/>
                  <a:pt x="544" y="446"/>
                </a:cubicBezTo>
                <a:cubicBezTo>
                  <a:pt x="544" y="501"/>
                  <a:pt x="500" y="545"/>
                  <a:pt x="445" y="54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Freeform 139"/>
          <p:cNvSpPr>
            <a:spLocks noEditPoints="1"/>
          </p:cNvSpPr>
          <p:nvPr/>
        </p:nvSpPr>
        <p:spPr bwMode="auto">
          <a:xfrm>
            <a:off x="9084332" y="1088740"/>
            <a:ext cx="626043" cy="688500"/>
          </a:xfrm>
          <a:custGeom>
            <a:avLst/>
            <a:gdLst>
              <a:gd name="T0" fmla="*/ 440 w 791"/>
              <a:gd name="T1" fmla="*/ 319 h 792"/>
              <a:gd name="T2" fmla="*/ 459 w 791"/>
              <a:gd name="T3" fmla="*/ 356 h 792"/>
              <a:gd name="T4" fmla="*/ 427 w 791"/>
              <a:gd name="T5" fmla="*/ 310 h 792"/>
              <a:gd name="T6" fmla="*/ 768 w 791"/>
              <a:gd name="T7" fmla="*/ 263 h 792"/>
              <a:gd name="T8" fmla="*/ 0 w 791"/>
              <a:gd name="T9" fmla="*/ 396 h 792"/>
              <a:gd name="T10" fmla="*/ 6 w 791"/>
              <a:gd name="T11" fmla="*/ 464 h 792"/>
              <a:gd name="T12" fmla="*/ 20 w 791"/>
              <a:gd name="T13" fmla="*/ 521 h 792"/>
              <a:gd name="T14" fmla="*/ 691 w 791"/>
              <a:gd name="T15" fmla="*/ 658 h 792"/>
              <a:gd name="T16" fmla="*/ 551 w 791"/>
              <a:gd name="T17" fmla="*/ 648 h 792"/>
              <a:gd name="T18" fmla="*/ 649 w 791"/>
              <a:gd name="T19" fmla="*/ 637 h 792"/>
              <a:gd name="T20" fmla="*/ 220 w 791"/>
              <a:gd name="T21" fmla="*/ 533 h 792"/>
              <a:gd name="T22" fmla="*/ 61 w 791"/>
              <a:gd name="T23" fmla="*/ 426 h 792"/>
              <a:gd name="T24" fmla="*/ 110 w 791"/>
              <a:gd name="T25" fmla="*/ 246 h 792"/>
              <a:gd name="T26" fmla="*/ 51 w 791"/>
              <a:gd name="T27" fmla="*/ 389 h 792"/>
              <a:gd name="T28" fmla="*/ 183 w 791"/>
              <a:gd name="T29" fmla="*/ 374 h 792"/>
              <a:gd name="T30" fmla="*/ 255 w 791"/>
              <a:gd name="T31" fmla="*/ 317 h 792"/>
              <a:gd name="T32" fmla="*/ 388 w 791"/>
              <a:gd name="T33" fmla="*/ 476 h 792"/>
              <a:gd name="T34" fmla="*/ 388 w 791"/>
              <a:gd name="T35" fmla="*/ 370 h 792"/>
              <a:gd name="T36" fmla="*/ 383 w 791"/>
              <a:gd name="T37" fmla="*/ 446 h 792"/>
              <a:gd name="T38" fmla="*/ 529 w 791"/>
              <a:gd name="T39" fmla="*/ 130 h 792"/>
              <a:gd name="T40" fmla="*/ 504 w 791"/>
              <a:gd name="T41" fmla="*/ 86 h 792"/>
              <a:gd name="T42" fmla="*/ 591 w 791"/>
              <a:gd name="T43" fmla="*/ 491 h 792"/>
              <a:gd name="T44" fmla="*/ 757 w 791"/>
              <a:gd name="T45" fmla="*/ 519 h 792"/>
              <a:gd name="T46" fmla="*/ 475 w 791"/>
              <a:gd name="T47" fmla="*/ 601 h 792"/>
              <a:gd name="T48" fmla="*/ 403 w 791"/>
              <a:gd name="T49" fmla="*/ 554 h 792"/>
              <a:gd name="T50" fmla="*/ 538 w 791"/>
              <a:gd name="T51" fmla="*/ 536 h 792"/>
              <a:gd name="T52" fmla="*/ 402 w 791"/>
              <a:gd name="T53" fmla="*/ 392 h 792"/>
              <a:gd name="T54" fmla="*/ 399 w 791"/>
              <a:gd name="T55" fmla="*/ 382 h 792"/>
              <a:gd name="T56" fmla="*/ 551 w 791"/>
              <a:gd name="T57" fmla="*/ 425 h 792"/>
              <a:gd name="T58" fmla="*/ 566 w 791"/>
              <a:gd name="T59" fmla="*/ 476 h 792"/>
              <a:gd name="T60" fmla="*/ 513 w 791"/>
              <a:gd name="T61" fmla="*/ 500 h 792"/>
              <a:gd name="T62" fmla="*/ 571 w 791"/>
              <a:gd name="T63" fmla="*/ 463 h 792"/>
              <a:gd name="T64" fmla="*/ 578 w 791"/>
              <a:gd name="T65" fmla="*/ 460 h 792"/>
              <a:gd name="T66" fmla="*/ 757 w 791"/>
              <a:gd name="T67" fmla="*/ 273 h 792"/>
              <a:gd name="T68" fmla="*/ 509 w 791"/>
              <a:gd name="T69" fmla="*/ 192 h 792"/>
              <a:gd name="T70" fmla="*/ 503 w 791"/>
              <a:gd name="T71" fmla="*/ 145 h 792"/>
              <a:gd name="T72" fmla="*/ 475 w 791"/>
              <a:gd name="T73" fmla="*/ 194 h 792"/>
              <a:gd name="T74" fmla="*/ 468 w 791"/>
              <a:gd name="T75" fmla="*/ 211 h 792"/>
              <a:gd name="T76" fmla="*/ 523 w 791"/>
              <a:gd name="T77" fmla="*/ 166 h 792"/>
              <a:gd name="T78" fmla="*/ 445 w 791"/>
              <a:gd name="T79" fmla="*/ 239 h 792"/>
              <a:gd name="T80" fmla="*/ 464 w 791"/>
              <a:gd name="T81" fmla="*/ 212 h 792"/>
              <a:gd name="T82" fmla="*/ 583 w 791"/>
              <a:gd name="T83" fmla="*/ 389 h 792"/>
              <a:gd name="T84" fmla="*/ 261 w 791"/>
              <a:gd name="T85" fmla="*/ 662 h 792"/>
              <a:gd name="T86" fmla="*/ 525 w 791"/>
              <a:gd name="T87" fmla="*/ 672 h 792"/>
              <a:gd name="T88" fmla="*/ 409 w 791"/>
              <a:gd name="T89" fmla="*/ 631 h 792"/>
              <a:gd name="T90" fmla="*/ 536 w 791"/>
              <a:gd name="T91" fmla="*/ 648 h 792"/>
              <a:gd name="T92" fmla="*/ 413 w 791"/>
              <a:gd name="T93" fmla="*/ 15 h 792"/>
              <a:gd name="T94" fmla="*/ 484 w 791"/>
              <a:gd name="T95" fmla="*/ 25 h 792"/>
              <a:gd name="T96" fmla="*/ 545 w 791"/>
              <a:gd name="T97" fmla="*/ 83 h 792"/>
              <a:gd name="T98" fmla="*/ 486 w 791"/>
              <a:gd name="T99" fmla="*/ 142 h 792"/>
              <a:gd name="T100" fmla="*/ 418 w 791"/>
              <a:gd name="T101" fmla="*/ 202 h 792"/>
              <a:gd name="T102" fmla="*/ 344 w 791"/>
              <a:gd name="T103" fmla="*/ 315 h 792"/>
              <a:gd name="T104" fmla="*/ 277 w 791"/>
              <a:gd name="T105" fmla="*/ 392 h 792"/>
              <a:gd name="T106" fmla="*/ 169 w 791"/>
              <a:gd name="T107" fmla="*/ 338 h 792"/>
              <a:gd name="T108" fmla="*/ 94 w 791"/>
              <a:gd name="T109" fmla="*/ 272 h 792"/>
              <a:gd name="T110" fmla="*/ 64 w 791"/>
              <a:gd name="T111" fmla="*/ 497 h 792"/>
              <a:gd name="T112" fmla="*/ 33 w 791"/>
              <a:gd name="T113" fmla="*/ 468 h 792"/>
              <a:gd name="T114" fmla="*/ 30 w 791"/>
              <a:gd name="T115" fmla="*/ 505 h 792"/>
              <a:gd name="T116" fmla="*/ 15 w 791"/>
              <a:gd name="T117" fmla="*/ 433 h 792"/>
              <a:gd name="T118" fmla="*/ 252 w 791"/>
              <a:gd name="T119" fmla="*/ 674 h 792"/>
              <a:gd name="T120" fmla="*/ 605 w 791"/>
              <a:gd name="T121" fmla="*/ 662 h 792"/>
              <a:gd name="T122" fmla="*/ 669 w 791"/>
              <a:gd name="T123" fmla="*/ 662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91" h="792">
                <a:moveTo>
                  <a:pt x="421" y="339"/>
                </a:moveTo>
                <a:cubicBezTo>
                  <a:pt x="426" y="344"/>
                  <a:pt x="427" y="345"/>
                  <a:pt x="426" y="347"/>
                </a:cubicBezTo>
                <a:cubicBezTo>
                  <a:pt x="424" y="353"/>
                  <a:pt x="425" y="358"/>
                  <a:pt x="428" y="362"/>
                </a:cubicBezTo>
                <a:cubicBezTo>
                  <a:pt x="432" y="367"/>
                  <a:pt x="440" y="370"/>
                  <a:pt x="451" y="370"/>
                </a:cubicBezTo>
                <a:cubicBezTo>
                  <a:pt x="454" y="370"/>
                  <a:pt x="457" y="370"/>
                  <a:pt x="460" y="370"/>
                </a:cubicBezTo>
                <a:cubicBezTo>
                  <a:pt x="467" y="369"/>
                  <a:pt x="472" y="365"/>
                  <a:pt x="473" y="359"/>
                </a:cubicBezTo>
                <a:cubicBezTo>
                  <a:pt x="475" y="345"/>
                  <a:pt x="454" y="325"/>
                  <a:pt x="441" y="320"/>
                </a:cubicBezTo>
                <a:cubicBezTo>
                  <a:pt x="440" y="319"/>
                  <a:pt x="440" y="319"/>
                  <a:pt x="440" y="319"/>
                </a:cubicBezTo>
                <a:cubicBezTo>
                  <a:pt x="439" y="318"/>
                  <a:pt x="440" y="315"/>
                  <a:pt x="441" y="313"/>
                </a:cubicBezTo>
                <a:cubicBezTo>
                  <a:pt x="442" y="308"/>
                  <a:pt x="445" y="298"/>
                  <a:pt x="436" y="292"/>
                </a:cubicBezTo>
                <a:cubicBezTo>
                  <a:pt x="428" y="287"/>
                  <a:pt x="421" y="288"/>
                  <a:pt x="416" y="295"/>
                </a:cubicBezTo>
                <a:cubicBezTo>
                  <a:pt x="410" y="302"/>
                  <a:pt x="410" y="316"/>
                  <a:pt x="413" y="325"/>
                </a:cubicBezTo>
                <a:cubicBezTo>
                  <a:pt x="415" y="331"/>
                  <a:pt x="418" y="335"/>
                  <a:pt x="421" y="339"/>
                </a:cubicBezTo>
                <a:close/>
                <a:moveTo>
                  <a:pt x="436" y="333"/>
                </a:moveTo>
                <a:cubicBezTo>
                  <a:pt x="446" y="336"/>
                  <a:pt x="458" y="350"/>
                  <a:pt x="459" y="356"/>
                </a:cubicBezTo>
                <a:cubicBezTo>
                  <a:pt x="459" y="356"/>
                  <a:pt x="459" y="356"/>
                  <a:pt x="459" y="356"/>
                </a:cubicBezTo>
                <a:cubicBezTo>
                  <a:pt x="456" y="356"/>
                  <a:pt x="454" y="356"/>
                  <a:pt x="451" y="356"/>
                </a:cubicBezTo>
                <a:cubicBezTo>
                  <a:pt x="443" y="356"/>
                  <a:pt x="440" y="355"/>
                  <a:pt x="439" y="354"/>
                </a:cubicBezTo>
                <a:cubicBezTo>
                  <a:pt x="439" y="353"/>
                  <a:pt x="439" y="352"/>
                  <a:pt x="439" y="352"/>
                </a:cubicBezTo>
                <a:cubicBezTo>
                  <a:pt x="442" y="343"/>
                  <a:pt x="438" y="337"/>
                  <a:pt x="434" y="332"/>
                </a:cubicBezTo>
                <a:cubicBezTo>
                  <a:pt x="435" y="332"/>
                  <a:pt x="436" y="333"/>
                  <a:pt x="436" y="333"/>
                </a:cubicBezTo>
                <a:close/>
                <a:moveTo>
                  <a:pt x="427" y="303"/>
                </a:moveTo>
                <a:cubicBezTo>
                  <a:pt x="427" y="303"/>
                  <a:pt x="428" y="304"/>
                  <a:pt x="428" y="304"/>
                </a:cubicBezTo>
                <a:cubicBezTo>
                  <a:pt x="428" y="305"/>
                  <a:pt x="428" y="308"/>
                  <a:pt x="427" y="310"/>
                </a:cubicBezTo>
                <a:cubicBezTo>
                  <a:pt x="427" y="312"/>
                  <a:pt x="426" y="315"/>
                  <a:pt x="426" y="319"/>
                </a:cubicBezTo>
                <a:cubicBezTo>
                  <a:pt x="424" y="313"/>
                  <a:pt x="426" y="305"/>
                  <a:pt x="427" y="303"/>
                </a:cubicBezTo>
                <a:close/>
                <a:moveTo>
                  <a:pt x="691" y="658"/>
                </a:moveTo>
                <a:cubicBezTo>
                  <a:pt x="724" y="621"/>
                  <a:pt x="751" y="577"/>
                  <a:pt x="768" y="529"/>
                </a:cubicBezTo>
                <a:cubicBezTo>
                  <a:pt x="768" y="528"/>
                  <a:pt x="769" y="528"/>
                  <a:pt x="769" y="527"/>
                </a:cubicBezTo>
                <a:cubicBezTo>
                  <a:pt x="783" y="486"/>
                  <a:pt x="791" y="442"/>
                  <a:pt x="791" y="396"/>
                </a:cubicBezTo>
                <a:cubicBezTo>
                  <a:pt x="791" y="350"/>
                  <a:pt x="783" y="306"/>
                  <a:pt x="769" y="265"/>
                </a:cubicBezTo>
                <a:cubicBezTo>
                  <a:pt x="769" y="264"/>
                  <a:pt x="768" y="264"/>
                  <a:pt x="768" y="263"/>
                </a:cubicBezTo>
                <a:cubicBezTo>
                  <a:pt x="751" y="215"/>
                  <a:pt x="724" y="171"/>
                  <a:pt x="691" y="133"/>
                </a:cubicBezTo>
                <a:cubicBezTo>
                  <a:pt x="691" y="133"/>
                  <a:pt x="690" y="132"/>
                  <a:pt x="689" y="131"/>
                </a:cubicBezTo>
                <a:cubicBezTo>
                  <a:pt x="651" y="89"/>
                  <a:pt x="604" y="55"/>
                  <a:pt x="551" y="32"/>
                </a:cubicBezTo>
                <a:cubicBezTo>
                  <a:pt x="551" y="32"/>
                  <a:pt x="550" y="32"/>
                  <a:pt x="550" y="32"/>
                </a:cubicBezTo>
                <a:cubicBezTo>
                  <a:pt x="504" y="12"/>
                  <a:pt x="456" y="2"/>
                  <a:pt x="406" y="0"/>
                </a:cubicBezTo>
                <a:cubicBezTo>
                  <a:pt x="406" y="0"/>
                  <a:pt x="406" y="0"/>
                  <a:pt x="406" y="0"/>
                </a:cubicBezTo>
                <a:cubicBezTo>
                  <a:pt x="402" y="0"/>
                  <a:pt x="399" y="0"/>
                  <a:pt x="395" y="0"/>
                </a:cubicBezTo>
                <a:cubicBezTo>
                  <a:pt x="177" y="0"/>
                  <a:pt x="0" y="178"/>
                  <a:pt x="0" y="396"/>
                </a:cubicBezTo>
                <a:cubicBezTo>
                  <a:pt x="0" y="400"/>
                  <a:pt x="0" y="404"/>
                  <a:pt x="0" y="408"/>
                </a:cubicBezTo>
                <a:cubicBezTo>
                  <a:pt x="0" y="409"/>
                  <a:pt x="0" y="411"/>
                  <a:pt x="0" y="412"/>
                </a:cubicBezTo>
                <a:cubicBezTo>
                  <a:pt x="0" y="415"/>
                  <a:pt x="0" y="418"/>
                  <a:pt x="0" y="421"/>
                </a:cubicBezTo>
                <a:cubicBezTo>
                  <a:pt x="1" y="422"/>
                  <a:pt x="1" y="423"/>
                  <a:pt x="1" y="424"/>
                </a:cubicBezTo>
                <a:cubicBezTo>
                  <a:pt x="1" y="433"/>
                  <a:pt x="2" y="441"/>
                  <a:pt x="3" y="449"/>
                </a:cubicBezTo>
                <a:cubicBezTo>
                  <a:pt x="3" y="450"/>
                  <a:pt x="3" y="451"/>
                  <a:pt x="4" y="451"/>
                </a:cubicBezTo>
                <a:cubicBezTo>
                  <a:pt x="4" y="455"/>
                  <a:pt x="5" y="459"/>
                  <a:pt x="5" y="462"/>
                </a:cubicBezTo>
                <a:cubicBezTo>
                  <a:pt x="5" y="463"/>
                  <a:pt x="5" y="463"/>
                  <a:pt x="6" y="464"/>
                </a:cubicBezTo>
                <a:cubicBezTo>
                  <a:pt x="6" y="468"/>
                  <a:pt x="7" y="472"/>
                  <a:pt x="8" y="476"/>
                </a:cubicBezTo>
                <a:cubicBezTo>
                  <a:pt x="8" y="477"/>
                  <a:pt x="8" y="477"/>
                  <a:pt x="8" y="477"/>
                </a:cubicBezTo>
                <a:cubicBezTo>
                  <a:pt x="9" y="481"/>
                  <a:pt x="10" y="485"/>
                  <a:pt x="10" y="488"/>
                </a:cubicBezTo>
                <a:cubicBezTo>
                  <a:pt x="11" y="489"/>
                  <a:pt x="11" y="491"/>
                  <a:pt x="11" y="492"/>
                </a:cubicBezTo>
                <a:cubicBezTo>
                  <a:pt x="12" y="494"/>
                  <a:pt x="13" y="497"/>
                  <a:pt x="14" y="500"/>
                </a:cubicBezTo>
                <a:cubicBezTo>
                  <a:pt x="14" y="501"/>
                  <a:pt x="14" y="503"/>
                  <a:pt x="15" y="504"/>
                </a:cubicBezTo>
                <a:cubicBezTo>
                  <a:pt x="16" y="507"/>
                  <a:pt x="17" y="511"/>
                  <a:pt x="18" y="514"/>
                </a:cubicBezTo>
                <a:cubicBezTo>
                  <a:pt x="18" y="516"/>
                  <a:pt x="19" y="518"/>
                  <a:pt x="20" y="521"/>
                </a:cubicBezTo>
                <a:cubicBezTo>
                  <a:pt x="20" y="522"/>
                  <a:pt x="21" y="523"/>
                  <a:pt x="21" y="524"/>
                </a:cubicBezTo>
                <a:cubicBezTo>
                  <a:pt x="30" y="551"/>
                  <a:pt x="42" y="577"/>
                  <a:pt x="57" y="601"/>
                </a:cubicBezTo>
                <a:cubicBezTo>
                  <a:pt x="57" y="602"/>
                  <a:pt x="58" y="602"/>
                  <a:pt x="58" y="602"/>
                </a:cubicBezTo>
                <a:cubicBezTo>
                  <a:pt x="70" y="622"/>
                  <a:pt x="84" y="641"/>
                  <a:pt x="100" y="659"/>
                </a:cubicBezTo>
                <a:cubicBezTo>
                  <a:pt x="100" y="659"/>
                  <a:pt x="101" y="660"/>
                  <a:pt x="102" y="661"/>
                </a:cubicBezTo>
                <a:cubicBezTo>
                  <a:pt x="174" y="741"/>
                  <a:pt x="279" y="792"/>
                  <a:pt x="395" y="792"/>
                </a:cubicBezTo>
                <a:cubicBezTo>
                  <a:pt x="512" y="792"/>
                  <a:pt x="617" y="741"/>
                  <a:pt x="689" y="661"/>
                </a:cubicBezTo>
                <a:cubicBezTo>
                  <a:pt x="690" y="660"/>
                  <a:pt x="691" y="659"/>
                  <a:pt x="691" y="658"/>
                </a:cubicBezTo>
                <a:close/>
                <a:moveTo>
                  <a:pt x="652" y="610"/>
                </a:moveTo>
                <a:cubicBezTo>
                  <a:pt x="649" y="606"/>
                  <a:pt x="644" y="604"/>
                  <a:pt x="639" y="606"/>
                </a:cubicBezTo>
                <a:cubicBezTo>
                  <a:pt x="635" y="609"/>
                  <a:pt x="634" y="613"/>
                  <a:pt x="632" y="618"/>
                </a:cubicBezTo>
                <a:cubicBezTo>
                  <a:pt x="632" y="620"/>
                  <a:pt x="631" y="623"/>
                  <a:pt x="630" y="626"/>
                </a:cubicBezTo>
                <a:cubicBezTo>
                  <a:pt x="628" y="629"/>
                  <a:pt x="626" y="633"/>
                  <a:pt x="624" y="637"/>
                </a:cubicBezTo>
                <a:cubicBezTo>
                  <a:pt x="622" y="642"/>
                  <a:pt x="620" y="645"/>
                  <a:pt x="620" y="647"/>
                </a:cubicBezTo>
                <a:cubicBezTo>
                  <a:pt x="620" y="648"/>
                  <a:pt x="620" y="648"/>
                  <a:pt x="620" y="648"/>
                </a:cubicBezTo>
                <a:cubicBezTo>
                  <a:pt x="551" y="648"/>
                  <a:pt x="551" y="648"/>
                  <a:pt x="551" y="648"/>
                </a:cubicBezTo>
                <a:cubicBezTo>
                  <a:pt x="551" y="646"/>
                  <a:pt x="552" y="645"/>
                  <a:pt x="553" y="643"/>
                </a:cubicBezTo>
                <a:cubicBezTo>
                  <a:pt x="563" y="639"/>
                  <a:pt x="573" y="632"/>
                  <a:pt x="581" y="622"/>
                </a:cubicBezTo>
                <a:cubicBezTo>
                  <a:pt x="593" y="609"/>
                  <a:pt x="598" y="593"/>
                  <a:pt x="596" y="579"/>
                </a:cubicBezTo>
                <a:cubicBezTo>
                  <a:pt x="594" y="569"/>
                  <a:pt x="590" y="550"/>
                  <a:pt x="585" y="533"/>
                </a:cubicBezTo>
                <a:cubicBezTo>
                  <a:pt x="752" y="533"/>
                  <a:pt x="752" y="533"/>
                  <a:pt x="752" y="533"/>
                </a:cubicBezTo>
                <a:cubicBezTo>
                  <a:pt x="735" y="575"/>
                  <a:pt x="711" y="614"/>
                  <a:pt x="682" y="648"/>
                </a:cubicBezTo>
                <a:cubicBezTo>
                  <a:pt x="640" y="648"/>
                  <a:pt x="640" y="648"/>
                  <a:pt x="640" y="648"/>
                </a:cubicBezTo>
                <a:cubicBezTo>
                  <a:pt x="644" y="644"/>
                  <a:pt x="648" y="639"/>
                  <a:pt x="649" y="637"/>
                </a:cubicBezTo>
                <a:cubicBezTo>
                  <a:pt x="653" y="632"/>
                  <a:pt x="655" y="617"/>
                  <a:pt x="652" y="610"/>
                </a:cubicBezTo>
                <a:close/>
                <a:moveTo>
                  <a:pt x="69" y="594"/>
                </a:moveTo>
                <a:cubicBezTo>
                  <a:pt x="61" y="570"/>
                  <a:pt x="54" y="550"/>
                  <a:pt x="49" y="533"/>
                </a:cubicBezTo>
                <a:cubicBezTo>
                  <a:pt x="206" y="533"/>
                  <a:pt x="206" y="533"/>
                  <a:pt x="206" y="533"/>
                </a:cubicBezTo>
                <a:cubicBezTo>
                  <a:pt x="214" y="574"/>
                  <a:pt x="225" y="613"/>
                  <a:pt x="240" y="648"/>
                </a:cubicBezTo>
                <a:cubicBezTo>
                  <a:pt x="109" y="648"/>
                  <a:pt x="109" y="648"/>
                  <a:pt x="109" y="648"/>
                </a:cubicBezTo>
                <a:cubicBezTo>
                  <a:pt x="94" y="631"/>
                  <a:pt x="81" y="613"/>
                  <a:pt x="69" y="594"/>
                </a:cubicBezTo>
                <a:close/>
                <a:moveTo>
                  <a:pt x="220" y="533"/>
                </a:moveTo>
                <a:cubicBezTo>
                  <a:pt x="388" y="533"/>
                  <a:pt x="388" y="533"/>
                  <a:pt x="388" y="533"/>
                </a:cubicBezTo>
                <a:cubicBezTo>
                  <a:pt x="388" y="545"/>
                  <a:pt x="388" y="545"/>
                  <a:pt x="388" y="545"/>
                </a:cubicBezTo>
                <a:cubicBezTo>
                  <a:pt x="378" y="549"/>
                  <a:pt x="369" y="555"/>
                  <a:pt x="371" y="567"/>
                </a:cubicBezTo>
                <a:cubicBezTo>
                  <a:pt x="377" y="608"/>
                  <a:pt x="384" y="621"/>
                  <a:pt x="388" y="626"/>
                </a:cubicBezTo>
                <a:cubicBezTo>
                  <a:pt x="388" y="648"/>
                  <a:pt x="388" y="648"/>
                  <a:pt x="388" y="648"/>
                </a:cubicBezTo>
                <a:cubicBezTo>
                  <a:pt x="255" y="648"/>
                  <a:pt x="255" y="648"/>
                  <a:pt x="255" y="648"/>
                </a:cubicBezTo>
                <a:cubicBezTo>
                  <a:pt x="240" y="614"/>
                  <a:pt x="228" y="575"/>
                  <a:pt x="220" y="533"/>
                </a:cubicBezTo>
                <a:close/>
                <a:moveTo>
                  <a:pt x="61" y="426"/>
                </a:moveTo>
                <a:cubicBezTo>
                  <a:pt x="64" y="439"/>
                  <a:pt x="68" y="461"/>
                  <a:pt x="66" y="475"/>
                </a:cubicBezTo>
                <a:cubicBezTo>
                  <a:pt x="65" y="481"/>
                  <a:pt x="64" y="483"/>
                  <a:pt x="64" y="483"/>
                </a:cubicBezTo>
                <a:cubicBezTo>
                  <a:pt x="58" y="478"/>
                  <a:pt x="58" y="445"/>
                  <a:pt x="61" y="426"/>
                </a:cubicBezTo>
                <a:close/>
                <a:moveTo>
                  <a:pt x="51" y="389"/>
                </a:moveTo>
                <a:cubicBezTo>
                  <a:pt x="54" y="382"/>
                  <a:pt x="58" y="374"/>
                  <a:pt x="61" y="366"/>
                </a:cubicBezTo>
                <a:cubicBezTo>
                  <a:pt x="89" y="303"/>
                  <a:pt x="106" y="280"/>
                  <a:pt x="107" y="279"/>
                </a:cubicBezTo>
                <a:cubicBezTo>
                  <a:pt x="107" y="278"/>
                  <a:pt x="108" y="277"/>
                  <a:pt x="108" y="276"/>
                </a:cubicBezTo>
                <a:cubicBezTo>
                  <a:pt x="108" y="275"/>
                  <a:pt x="109" y="260"/>
                  <a:pt x="110" y="246"/>
                </a:cubicBezTo>
                <a:cubicBezTo>
                  <a:pt x="119" y="249"/>
                  <a:pt x="128" y="251"/>
                  <a:pt x="134" y="251"/>
                </a:cubicBezTo>
                <a:cubicBezTo>
                  <a:pt x="140" y="264"/>
                  <a:pt x="142" y="269"/>
                  <a:pt x="144" y="271"/>
                </a:cubicBezTo>
                <a:cubicBezTo>
                  <a:pt x="144" y="273"/>
                  <a:pt x="145" y="277"/>
                  <a:pt x="145" y="281"/>
                </a:cubicBezTo>
                <a:cubicBezTo>
                  <a:pt x="152" y="337"/>
                  <a:pt x="157" y="354"/>
                  <a:pt x="168" y="354"/>
                </a:cubicBezTo>
                <a:cubicBezTo>
                  <a:pt x="170" y="354"/>
                  <a:pt x="172" y="353"/>
                  <a:pt x="173" y="352"/>
                </a:cubicBezTo>
                <a:cubicBezTo>
                  <a:pt x="169" y="362"/>
                  <a:pt x="168" y="376"/>
                  <a:pt x="170" y="385"/>
                </a:cubicBezTo>
                <a:cubicBezTo>
                  <a:pt x="170" y="386"/>
                  <a:pt x="171" y="388"/>
                  <a:pt x="171" y="389"/>
                </a:cubicBezTo>
                <a:lnTo>
                  <a:pt x="51" y="389"/>
                </a:lnTo>
                <a:close/>
                <a:moveTo>
                  <a:pt x="195" y="348"/>
                </a:moveTo>
                <a:cubicBezTo>
                  <a:pt x="193" y="344"/>
                  <a:pt x="190" y="341"/>
                  <a:pt x="186" y="341"/>
                </a:cubicBezTo>
                <a:cubicBezTo>
                  <a:pt x="185" y="341"/>
                  <a:pt x="184" y="341"/>
                  <a:pt x="183" y="341"/>
                </a:cubicBezTo>
                <a:cubicBezTo>
                  <a:pt x="187" y="335"/>
                  <a:pt x="189" y="328"/>
                  <a:pt x="191" y="321"/>
                </a:cubicBezTo>
                <a:cubicBezTo>
                  <a:pt x="192" y="315"/>
                  <a:pt x="194" y="310"/>
                  <a:pt x="196" y="305"/>
                </a:cubicBezTo>
                <a:cubicBezTo>
                  <a:pt x="196" y="304"/>
                  <a:pt x="198" y="302"/>
                  <a:pt x="200" y="299"/>
                </a:cubicBezTo>
                <a:cubicBezTo>
                  <a:pt x="198" y="315"/>
                  <a:pt x="196" y="331"/>
                  <a:pt x="195" y="348"/>
                </a:cubicBezTo>
                <a:close/>
                <a:moveTo>
                  <a:pt x="183" y="374"/>
                </a:moveTo>
                <a:cubicBezTo>
                  <a:pt x="183" y="369"/>
                  <a:pt x="184" y="363"/>
                  <a:pt x="185" y="360"/>
                </a:cubicBezTo>
                <a:cubicBezTo>
                  <a:pt x="187" y="368"/>
                  <a:pt x="187" y="380"/>
                  <a:pt x="184" y="384"/>
                </a:cubicBezTo>
                <a:cubicBezTo>
                  <a:pt x="184" y="383"/>
                  <a:pt x="183" y="380"/>
                  <a:pt x="183" y="374"/>
                </a:cubicBezTo>
                <a:close/>
                <a:moveTo>
                  <a:pt x="216" y="287"/>
                </a:moveTo>
                <a:cubicBezTo>
                  <a:pt x="228" y="279"/>
                  <a:pt x="242" y="272"/>
                  <a:pt x="250" y="272"/>
                </a:cubicBezTo>
                <a:cubicBezTo>
                  <a:pt x="251" y="272"/>
                  <a:pt x="252" y="272"/>
                  <a:pt x="252" y="272"/>
                </a:cubicBezTo>
                <a:cubicBezTo>
                  <a:pt x="257" y="273"/>
                  <a:pt x="257" y="293"/>
                  <a:pt x="254" y="311"/>
                </a:cubicBezTo>
                <a:cubicBezTo>
                  <a:pt x="253" y="313"/>
                  <a:pt x="254" y="316"/>
                  <a:pt x="255" y="317"/>
                </a:cubicBezTo>
                <a:cubicBezTo>
                  <a:pt x="256" y="319"/>
                  <a:pt x="258" y="320"/>
                  <a:pt x="260" y="320"/>
                </a:cubicBezTo>
                <a:cubicBezTo>
                  <a:pt x="261" y="320"/>
                  <a:pt x="283" y="321"/>
                  <a:pt x="288" y="338"/>
                </a:cubicBezTo>
                <a:cubicBezTo>
                  <a:pt x="290" y="344"/>
                  <a:pt x="289" y="345"/>
                  <a:pt x="283" y="350"/>
                </a:cubicBezTo>
                <a:cubicBezTo>
                  <a:pt x="276" y="356"/>
                  <a:pt x="265" y="365"/>
                  <a:pt x="263" y="389"/>
                </a:cubicBezTo>
                <a:cubicBezTo>
                  <a:pt x="208" y="389"/>
                  <a:pt x="208" y="389"/>
                  <a:pt x="208" y="389"/>
                </a:cubicBezTo>
                <a:cubicBezTo>
                  <a:pt x="208" y="354"/>
                  <a:pt x="211" y="320"/>
                  <a:pt x="216" y="287"/>
                </a:cubicBezTo>
                <a:close/>
                <a:moveTo>
                  <a:pt x="264" y="403"/>
                </a:moveTo>
                <a:cubicBezTo>
                  <a:pt x="274" y="439"/>
                  <a:pt x="335" y="462"/>
                  <a:pt x="388" y="476"/>
                </a:cubicBezTo>
                <a:cubicBezTo>
                  <a:pt x="388" y="519"/>
                  <a:pt x="388" y="519"/>
                  <a:pt x="388" y="519"/>
                </a:cubicBezTo>
                <a:cubicBezTo>
                  <a:pt x="218" y="519"/>
                  <a:pt x="218" y="519"/>
                  <a:pt x="218" y="519"/>
                </a:cubicBezTo>
                <a:cubicBezTo>
                  <a:pt x="212" y="482"/>
                  <a:pt x="208" y="443"/>
                  <a:pt x="208" y="403"/>
                </a:cubicBezTo>
                <a:lnTo>
                  <a:pt x="264" y="403"/>
                </a:lnTo>
                <a:close/>
                <a:moveTo>
                  <a:pt x="358" y="299"/>
                </a:moveTo>
                <a:cubicBezTo>
                  <a:pt x="357" y="285"/>
                  <a:pt x="357" y="285"/>
                  <a:pt x="367" y="284"/>
                </a:cubicBezTo>
                <a:cubicBezTo>
                  <a:pt x="373" y="283"/>
                  <a:pt x="381" y="282"/>
                  <a:pt x="388" y="279"/>
                </a:cubicBezTo>
                <a:cubicBezTo>
                  <a:pt x="388" y="370"/>
                  <a:pt x="388" y="370"/>
                  <a:pt x="388" y="370"/>
                </a:cubicBezTo>
                <a:cubicBezTo>
                  <a:pt x="372" y="374"/>
                  <a:pt x="354" y="388"/>
                  <a:pt x="354" y="388"/>
                </a:cubicBezTo>
                <a:cubicBezTo>
                  <a:pt x="351" y="390"/>
                  <a:pt x="350" y="393"/>
                  <a:pt x="351" y="396"/>
                </a:cubicBezTo>
                <a:cubicBezTo>
                  <a:pt x="355" y="406"/>
                  <a:pt x="368" y="439"/>
                  <a:pt x="386" y="440"/>
                </a:cubicBezTo>
                <a:cubicBezTo>
                  <a:pt x="386" y="440"/>
                  <a:pt x="386" y="440"/>
                  <a:pt x="387" y="440"/>
                </a:cubicBezTo>
                <a:cubicBezTo>
                  <a:pt x="387" y="440"/>
                  <a:pt x="387" y="440"/>
                  <a:pt x="387" y="440"/>
                </a:cubicBezTo>
                <a:cubicBezTo>
                  <a:pt x="387" y="440"/>
                  <a:pt x="388" y="440"/>
                  <a:pt x="388" y="440"/>
                </a:cubicBezTo>
                <a:cubicBezTo>
                  <a:pt x="388" y="450"/>
                  <a:pt x="388" y="450"/>
                  <a:pt x="388" y="450"/>
                </a:cubicBezTo>
                <a:cubicBezTo>
                  <a:pt x="387" y="449"/>
                  <a:pt x="385" y="448"/>
                  <a:pt x="383" y="446"/>
                </a:cubicBezTo>
                <a:cubicBezTo>
                  <a:pt x="363" y="432"/>
                  <a:pt x="328" y="407"/>
                  <a:pt x="322" y="391"/>
                </a:cubicBezTo>
                <a:cubicBezTo>
                  <a:pt x="315" y="371"/>
                  <a:pt x="315" y="357"/>
                  <a:pt x="316" y="352"/>
                </a:cubicBezTo>
                <a:cubicBezTo>
                  <a:pt x="317" y="353"/>
                  <a:pt x="319" y="355"/>
                  <a:pt x="323" y="359"/>
                </a:cubicBezTo>
                <a:cubicBezTo>
                  <a:pt x="329" y="366"/>
                  <a:pt x="334" y="369"/>
                  <a:pt x="340" y="369"/>
                </a:cubicBezTo>
                <a:cubicBezTo>
                  <a:pt x="358" y="369"/>
                  <a:pt x="358" y="339"/>
                  <a:pt x="358" y="315"/>
                </a:cubicBezTo>
                <a:cubicBezTo>
                  <a:pt x="359" y="309"/>
                  <a:pt x="358" y="304"/>
                  <a:pt x="358" y="299"/>
                </a:cubicBezTo>
                <a:close/>
                <a:moveTo>
                  <a:pt x="504" y="86"/>
                </a:moveTo>
                <a:cubicBezTo>
                  <a:pt x="513" y="99"/>
                  <a:pt x="522" y="114"/>
                  <a:pt x="529" y="130"/>
                </a:cubicBezTo>
                <a:cubicBezTo>
                  <a:pt x="517" y="130"/>
                  <a:pt x="517" y="130"/>
                  <a:pt x="517" y="130"/>
                </a:cubicBezTo>
                <a:cubicBezTo>
                  <a:pt x="515" y="126"/>
                  <a:pt x="514" y="122"/>
                  <a:pt x="513" y="120"/>
                </a:cubicBezTo>
                <a:cubicBezTo>
                  <a:pt x="506" y="105"/>
                  <a:pt x="502" y="102"/>
                  <a:pt x="498" y="102"/>
                </a:cubicBezTo>
                <a:cubicBezTo>
                  <a:pt x="494" y="102"/>
                  <a:pt x="491" y="105"/>
                  <a:pt x="491" y="109"/>
                </a:cubicBezTo>
                <a:cubicBezTo>
                  <a:pt x="491" y="110"/>
                  <a:pt x="491" y="112"/>
                  <a:pt x="492" y="113"/>
                </a:cubicBezTo>
                <a:cubicBezTo>
                  <a:pt x="489" y="110"/>
                  <a:pt x="486" y="107"/>
                  <a:pt x="482" y="104"/>
                </a:cubicBezTo>
                <a:cubicBezTo>
                  <a:pt x="476" y="100"/>
                  <a:pt x="475" y="97"/>
                  <a:pt x="475" y="96"/>
                </a:cubicBezTo>
                <a:cubicBezTo>
                  <a:pt x="476" y="93"/>
                  <a:pt x="484" y="88"/>
                  <a:pt x="504" y="86"/>
                </a:cubicBezTo>
                <a:close/>
                <a:moveTo>
                  <a:pt x="752" y="259"/>
                </a:moveTo>
                <a:cubicBezTo>
                  <a:pt x="584" y="259"/>
                  <a:pt x="584" y="259"/>
                  <a:pt x="584" y="259"/>
                </a:cubicBezTo>
                <a:cubicBezTo>
                  <a:pt x="576" y="218"/>
                  <a:pt x="565" y="178"/>
                  <a:pt x="551" y="144"/>
                </a:cubicBezTo>
                <a:cubicBezTo>
                  <a:pt x="682" y="144"/>
                  <a:pt x="682" y="144"/>
                  <a:pt x="682" y="144"/>
                </a:cubicBezTo>
                <a:cubicBezTo>
                  <a:pt x="711" y="178"/>
                  <a:pt x="735" y="217"/>
                  <a:pt x="752" y="259"/>
                </a:cubicBezTo>
                <a:close/>
                <a:moveTo>
                  <a:pt x="757" y="519"/>
                </a:moveTo>
                <a:cubicBezTo>
                  <a:pt x="587" y="519"/>
                  <a:pt x="587" y="519"/>
                  <a:pt x="587" y="519"/>
                </a:cubicBezTo>
                <a:cubicBezTo>
                  <a:pt x="588" y="509"/>
                  <a:pt x="590" y="500"/>
                  <a:pt x="591" y="491"/>
                </a:cubicBezTo>
                <a:cubicBezTo>
                  <a:pt x="594" y="492"/>
                  <a:pt x="596" y="493"/>
                  <a:pt x="599" y="493"/>
                </a:cubicBezTo>
                <a:cubicBezTo>
                  <a:pt x="599" y="493"/>
                  <a:pt x="599" y="493"/>
                  <a:pt x="599" y="493"/>
                </a:cubicBezTo>
                <a:cubicBezTo>
                  <a:pt x="604" y="493"/>
                  <a:pt x="608" y="490"/>
                  <a:pt x="610" y="485"/>
                </a:cubicBezTo>
                <a:cubicBezTo>
                  <a:pt x="613" y="475"/>
                  <a:pt x="604" y="469"/>
                  <a:pt x="599" y="467"/>
                </a:cubicBezTo>
                <a:cubicBezTo>
                  <a:pt x="597" y="465"/>
                  <a:pt x="595" y="464"/>
                  <a:pt x="594" y="463"/>
                </a:cubicBezTo>
                <a:cubicBezTo>
                  <a:pt x="595" y="443"/>
                  <a:pt x="596" y="423"/>
                  <a:pt x="597" y="403"/>
                </a:cubicBezTo>
                <a:cubicBezTo>
                  <a:pt x="777" y="403"/>
                  <a:pt x="777" y="403"/>
                  <a:pt x="777" y="403"/>
                </a:cubicBezTo>
                <a:cubicBezTo>
                  <a:pt x="776" y="443"/>
                  <a:pt x="769" y="482"/>
                  <a:pt x="757" y="519"/>
                </a:cubicBezTo>
                <a:close/>
                <a:moveTo>
                  <a:pt x="552" y="628"/>
                </a:moveTo>
                <a:cubicBezTo>
                  <a:pt x="552" y="628"/>
                  <a:pt x="552" y="628"/>
                  <a:pt x="551" y="628"/>
                </a:cubicBezTo>
                <a:cubicBezTo>
                  <a:pt x="548" y="626"/>
                  <a:pt x="544" y="628"/>
                  <a:pt x="542" y="632"/>
                </a:cubicBezTo>
                <a:cubicBezTo>
                  <a:pt x="542" y="632"/>
                  <a:pt x="542" y="632"/>
                  <a:pt x="542" y="632"/>
                </a:cubicBezTo>
                <a:cubicBezTo>
                  <a:pt x="538" y="633"/>
                  <a:pt x="534" y="634"/>
                  <a:pt x="530" y="633"/>
                </a:cubicBezTo>
                <a:cubicBezTo>
                  <a:pt x="514" y="633"/>
                  <a:pt x="506" y="623"/>
                  <a:pt x="499" y="615"/>
                </a:cubicBezTo>
                <a:cubicBezTo>
                  <a:pt x="493" y="608"/>
                  <a:pt x="487" y="601"/>
                  <a:pt x="479" y="601"/>
                </a:cubicBezTo>
                <a:cubicBezTo>
                  <a:pt x="477" y="601"/>
                  <a:pt x="476" y="601"/>
                  <a:pt x="475" y="601"/>
                </a:cubicBezTo>
                <a:cubicBezTo>
                  <a:pt x="471" y="602"/>
                  <a:pt x="466" y="604"/>
                  <a:pt x="460" y="606"/>
                </a:cubicBezTo>
                <a:cubicBezTo>
                  <a:pt x="446" y="610"/>
                  <a:pt x="427" y="617"/>
                  <a:pt x="409" y="617"/>
                </a:cubicBezTo>
                <a:cubicBezTo>
                  <a:pt x="405" y="617"/>
                  <a:pt x="401" y="616"/>
                  <a:pt x="398" y="616"/>
                </a:cubicBezTo>
                <a:cubicBezTo>
                  <a:pt x="395" y="612"/>
                  <a:pt x="390" y="596"/>
                  <a:pt x="384" y="565"/>
                </a:cubicBezTo>
                <a:cubicBezTo>
                  <a:pt x="384" y="562"/>
                  <a:pt x="387" y="560"/>
                  <a:pt x="393" y="558"/>
                </a:cubicBezTo>
                <a:cubicBezTo>
                  <a:pt x="394" y="558"/>
                  <a:pt x="394" y="558"/>
                  <a:pt x="395" y="558"/>
                </a:cubicBezTo>
                <a:cubicBezTo>
                  <a:pt x="398" y="558"/>
                  <a:pt x="400" y="557"/>
                  <a:pt x="401" y="555"/>
                </a:cubicBezTo>
                <a:cubicBezTo>
                  <a:pt x="402" y="555"/>
                  <a:pt x="403" y="555"/>
                  <a:pt x="403" y="554"/>
                </a:cubicBezTo>
                <a:cubicBezTo>
                  <a:pt x="415" y="550"/>
                  <a:pt x="429" y="546"/>
                  <a:pt x="438" y="535"/>
                </a:cubicBezTo>
                <a:cubicBezTo>
                  <a:pt x="452" y="518"/>
                  <a:pt x="466" y="500"/>
                  <a:pt x="483" y="496"/>
                </a:cubicBezTo>
                <a:cubicBezTo>
                  <a:pt x="484" y="496"/>
                  <a:pt x="486" y="496"/>
                  <a:pt x="487" y="496"/>
                </a:cubicBezTo>
                <a:cubicBezTo>
                  <a:pt x="496" y="496"/>
                  <a:pt x="500" y="505"/>
                  <a:pt x="500" y="506"/>
                </a:cubicBezTo>
                <a:cubicBezTo>
                  <a:pt x="500" y="507"/>
                  <a:pt x="501" y="508"/>
                  <a:pt x="502" y="509"/>
                </a:cubicBezTo>
                <a:cubicBezTo>
                  <a:pt x="504" y="511"/>
                  <a:pt x="524" y="530"/>
                  <a:pt x="534" y="535"/>
                </a:cubicBezTo>
                <a:cubicBezTo>
                  <a:pt x="535" y="536"/>
                  <a:pt x="537" y="536"/>
                  <a:pt x="538" y="536"/>
                </a:cubicBezTo>
                <a:cubicBezTo>
                  <a:pt x="538" y="536"/>
                  <a:pt x="538" y="536"/>
                  <a:pt x="538" y="536"/>
                </a:cubicBezTo>
                <a:cubicBezTo>
                  <a:pt x="548" y="536"/>
                  <a:pt x="550" y="525"/>
                  <a:pt x="552" y="513"/>
                </a:cubicBezTo>
                <a:cubicBezTo>
                  <a:pt x="552" y="508"/>
                  <a:pt x="554" y="501"/>
                  <a:pt x="555" y="497"/>
                </a:cubicBezTo>
                <a:cubicBezTo>
                  <a:pt x="563" y="507"/>
                  <a:pt x="577" y="552"/>
                  <a:pt x="582" y="582"/>
                </a:cubicBezTo>
                <a:cubicBezTo>
                  <a:pt x="584" y="591"/>
                  <a:pt x="579" y="603"/>
                  <a:pt x="570" y="613"/>
                </a:cubicBezTo>
                <a:cubicBezTo>
                  <a:pt x="565" y="620"/>
                  <a:pt x="559" y="625"/>
                  <a:pt x="552" y="628"/>
                </a:cubicBezTo>
                <a:close/>
                <a:moveTo>
                  <a:pt x="399" y="382"/>
                </a:moveTo>
                <a:cubicBezTo>
                  <a:pt x="401" y="382"/>
                  <a:pt x="402" y="382"/>
                  <a:pt x="402" y="386"/>
                </a:cubicBezTo>
                <a:cubicBezTo>
                  <a:pt x="402" y="388"/>
                  <a:pt x="402" y="390"/>
                  <a:pt x="402" y="392"/>
                </a:cubicBezTo>
                <a:cubicBezTo>
                  <a:pt x="401" y="393"/>
                  <a:pt x="400" y="394"/>
                  <a:pt x="400" y="396"/>
                </a:cubicBezTo>
                <a:cubicBezTo>
                  <a:pt x="400" y="397"/>
                  <a:pt x="400" y="398"/>
                  <a:pt x="401" y="399"/>
                </a:cubicBezTo>
                <a:cubicBezTo>
                  <a:pt x="399" y="410"/>
                  <a:pt x="396" y="419"/>
                  <a:pt x="392" y="424"/>
                </a:cubicBezTo>
                <a:cubicBezTo>
                  <a:pt x="389" y="426"/>
                  <a:pt x="387" y="426"/>
                  <a:pt x="387" y="426"/>
                </a:cubicBezTo>
                <a:cubicBezTo>
                  <a:pt x="387" y="426"/>
                  <a:pt x="387" y="426"/>
                  <a:pt x="387" y="426"/>
                </a:cubicBezTo>
                <a:cubicBezTo>
                  <a:pt x="386" y="426"/>
                  <a:pt x="386" y="426"/>
                  <a:pt x="386" y="426"/>
                </a:cubicBezTo>
                <a:cubicBezTo>
                  <a:pt x="382" y="426"/>
                  <a:pt x="373" y="412"/>
                  <a:pt x="366" y="396"/>
                </a:cubicBezTo>
                <a:cubicBezTo>
                  <a:pt x="375" y="390"/>
                  <a:pt x="390" y="382"/>
                  <a:pt x="399" y="382"/>
                </a:cubicBezTo>
                <a:close/>
                <a:moveTo>
                  <a:pt x="402" y="478"/>
                </a:moveTo>
                <a:cubicBezTo>
                  <a:pt x="407" y="478"/>
                  <a:pt x="408" y="474"/>
                  <a:pt x="409" y="473"/>
                </a:cubicBezTo>
                <a:cubicBezTo>
                  <a:pt x="410" y="469"/>
                  <a:pt x="408" y="466"/>
                  <a:pt x="402" y="461"/>
                </a:cubicBezTo>
                <a:cubicBezTo>
                  <a:pt x="402" y="433"/>
                  <a:pt x="402" y="433"/>
                  <a:pt x="402" y="433"/>
                </a:cubicBezTo>
                <a:cubicBezTo>
                  <a:pt x="408" y="426"/>
                  <a:pt x="412" y="416"/>
                  <a:pt x="414" y="403"/>
                </a:cubicBezTo>
                <a:cubicBezTo>
                  <a:pt x="583" y="403"/>
                  <a:pt x="583" y="403"/>
                  <a:pt x="583" y="403"/>
                </a:cubicBezTo>
                <a:cubicBezTo>
                  <a:pt x="582" y="415"/>
                  <a:pt x="582" y="428"/>
                  <a:pt x="581" y="440"/>
                </a:cubicBezTo>
                <a:cubicBezTo>
                  <a:pt x="574" y="433"/>
                  <a:pt x="563" y="429"/>
                  <a:pt x="551" y="425"/>
                </a:cubicBezTo>
                <a:cubicBezTo>
                  <a:pt x="530" y="417"/>
                  <a:pt x="499" y="410"/>
                  <a:pt x="491" y="408"/>
                </a:cubicBezTo>
                <a:cubicBezTo>
                  <a:pt x="490" y="408"/>
                  <a:pt x="489" y="408"/>
                  <a:pt x="489" y="408"/>
                </a:cubicBezTo>
                <a:cubicBezTo>
                  <a:pt x="485" y="408"/>
                  <a:pt x="481" y="410"/>
                  <a:pt x="480" y="414"/>
                </a:cubicBezTo>
                <a:cubicBezTo>
                  <a:pt x="477" y="427"/>
                  <a:pt x="513" y="450"/>
                  <a:pt x="513" y="451"/>
                </a:cubicBezTo>
                <a:cubicBezTo>
                  <a:pt x="519" y="454"/>
                  <a:pt x="519" y="458"/>
                  <a:pt x="519" y="463"/>
                </a:cubicBezTo>
                <a:cubicBezTo>
                  <a:pt x="520" y="468"/>
                  <a:pt x="520" y="478"/>
                  <a:pt x="532" y="479"/>
                </a:cubicBezTo>
                <a:cubicBezTo>
                  <a:pt x="538" y="479"/>
                  <a:pt x="544" y="478"/>
                  <a:pt x="550" y="477"/>
                </a:cubicBezTo>
                <a:cubicBezTo>
                  <a:pt x="556" y="476"/>
                  <a:pt x="562" y="475"/>
                  <a:pt x="566" y="476"/>
                </a:cubicBezTo>
                <a:cubicBezTo>
                  <a:pt x="569" y="477"/>
                  <a:pt x="573" y="480"/>
                  <a:pt x="577" y="483"/>
                </a:cubicBezTo>
                <a:cubicBezTo>
                  <a:pt x="578" y="483"/>
                  <a:pt x="578" y="483"/>
                  <a:pt x="578" y="483"/>
                </a:cubicBezTo>
                <a:cubicBezTo>
                  <a:pt x="577" y="490"/>
                  <a:pt x="576" y="497"/>
                  <a:pt x="575" y="505"/>
                </a:cubicBezTo>
                <a:cubicBezTo>
                  <a:pt x="567" y="486"/>
                  <a:pt x="561" y="482"/>
                  <a:pt x="556" y="482"/>
                </a:cubicBezTo>
                <a:cubicBezTo>
                  <a:pt x="556" y="482"/>
                  <a:pt x="555" y="482"/>
                  <a:pt x="555" y="482"/>
                </a:cubicBezTo>
                <a:cubicBezTo>
                  <a:pt x="543" y="482"/>
                  <a:pt x="540" y="497"/>
                  <a:pt x="538" y="510"/>
                </a:cubicBezTo>
                <a:cubicBezTo>
                  <a:pt x="537" y="513"/>
                  <a:pt x="537" y="517"/>
                  <a:pt x="536" y="520"/>
                </a:cubicBezTo>
                <a:cubicBezTo>
                  <a:pt x="529" y="515"/>
                  <a:pt x="518" y="505"/>
                  <a:pt x="513" y="500"/>
                </a:cubicBezTo>
                <a:cubicBezTo>
                  <a:pt x="510" y="495"/>
                  <a:pt x="503" y="482"/>
                  <a:pt x="487" y="482"/>
                </a:cubicBezTo>
                <a:cubicBezTo>
                  <a:pt x="485" y="482"/>
                  <a:pt x="483" y="482"/>
                  <a:pt x="480" y="483"/>
                </a:cubicBezTo>
                <a:cubicBezTo>
                  <a:pt x="462" y="486"/>
                  <a:pt x="447" y="502"/>
                  <a:pt x="433" y="519"/>
                </a:cubicBezTo>
                <a:cubicBezTo>
                  <a:pt x="433" y="519"/>
                  <a:pt x="433" y="519"/>
                  <a:pt x="432" y="519"/>
                </a:cubicBezTo>
                <a:cubicBezTo>
                  <a:pt x="402" y="519"/>
                  <a:pt x="402" y="519"/>
                  <a:pt x="402" y="519"/>
                </a:cubicBezTo>
                <a:lnTo>
                  <a:pt x="402" y="478"/>
                </a:lnTo>
                <a:close/>
                <a:moveTo>
                  <a:pt x="580" y="467"/>
                </a:moveTo>
                <a:cubicBezTo>
                  <a:pt x="576" y="466"/>
                  <a:pt x="573" y="464"/>
                  <a:pt x="571" y="463"/>
                </a:cubicBezTo>
                <a:cubicBezTo>
                  <a:pt x="568" y="462"/>
                  <a:pt x="565" y="461"/>
                  <a:pt x="561" y="461"/>
                </a:cubicBezTo>
                <a:cubicBezTo>
                  <a:pt x="556" y="461"/>
                  <a:pt x="552" y="462"/>
                  <a:pt x="547" y="463"/>
                </a:cubicBezTo>
                <a:cubicBezTo>
                  <a:pt x="542" y="464"/>
                  <a:pt x="538" y="465"/>
                  <a:pt x="534" y="465"/>
                </a:cubicBezTo>
                <a:cubicBezTo>
                  <a:pt x="534" y="464"/>
                  <a:pt x="533" y="463"/>
                  <a:pt x="533" y="462"/>
                </a:cubicBezTo>
                <a:cubicBezTo>
                  <a:pt x="533" y="456"/>
                  <a:pt x="532" y="446"/>
                  <a:pt x="521" y="439"/>
                </a:cubicBezTo>
                <a:cubicBezTo>
                  <a:pt x="515" y="435"/>
                  <a:pt x="508" y="430"/>
                  <a:pt x="503" y="425"/>
                </a:cubicBezTo>
                <a:cubicBezTo>
                  <a:pt x="515" y="428"/>
                  <a:pt x="533" y="432"/>
                  <a:pt x="546" y="438"/>
                </a:cubicBezTo>
                <a:cubicBezTo>
                  <a:pt x="569" y="446"/>
                  <a:pt x="577" y="452"/>
                  <a:pt x="578" y="460"/>
                </a:cubicBezTo>
                <a:cubicBezTo>
                  <a:pt x="578" y="463"/>
                  <a:pt x="579" y="465"/>
                  <a:pt x="580" y="467"/>
                </a:cubicBezTo>
                <a:close/>
                <a:moveTo>
                  <a:pt x="420" y="533"/>
                </a:moveTo>
                <a:cubicBezTo>
                  <a:pt x="415" y="536"/>
                  <a:pt x="408" y="538"/>
                  <a:pt x="402" y="540"/>
                </a:cubicBezTo>
                <a:cubicBezTo>
                  <a:pt x="402" y="533"/>
                  <a:pt x="402" y="533"/>
                  <a:pt x="402" y="533"/>
                </a:cubicBezTo>
                <a:lnTo>
                  <a:pt x="420" y="533"/>
                </a:lnTo>
                <a:close/>
                <a:moveTo>
                  <a:pt x="597" y="389"/>
                </a:moveTo>
                <a:cubicBezTo>
                  <a:pt x="596" y="349"/>
                  <a:pt x="593" y="310"/>
                  <a:pt x="587" y="273"/>
                </a:cubicBezTo>
                <a:cubicBezTo>
                  <a:pt x="757" y="273"/>
                  <a:pt x="757" y="273"/>
                  <a:pt x="757" y="273"/>
                </a:cubicBezTo>
                <a:cubicBezTo>
                  <a:pt x="769" y="310"/>
                  <a:pt x="776" y="349"/>
                  <a:pt x="777" y="389"/>
                </a:cubicBezTo>
                <a:lnTo>
                  <a:pt x="597" y="389"/>
                </a:lnTo>
                <a:close/>
                <a:moveTo>
                  <a:pt x="539" y="119"/>
                </a:moveTo>
                <a:cubicBezTo>
                  <a:pt x="534" y="107"/>
                  <a:pt x="527" y="96"/>
                  <a:pt x="520" y="85"/>
                </a:cubicBezTo>
                <a:cubicBezTo>
                  <a:pt x="526" y="85"/>
                  <a:pt x="530" y="87"/>
                  <a:pt x="532" y="90"/>
                </a:cubicBezTo>
                <a:cubicBezTo>
                  <a:pt x="539" y="97"/>
                  <a:pt x="540" y="111"/>
                  <a:pt x="539" y="119"/>
                </a:cubicBezTo>
                <a:close/>
                <a:moveTo>
                  <a:pt x="506" y="193"/>
                </a:moveTo>
                <a:cubicBezTo>
                  <a:pt x="507" y="193"/>
                  <a:pt x="508" y="193"/>
                  <a:pt x="509" y="192"/>
                </a:cubicBezTo>
                <a:cubicBezTo>
                  <a:pt x="508" y="193"/>
                  <a:pt x="507" y="193"/>
                  <a:pt x="506" y="194"/>
                </a:cubicBezTo>
                <a:lnTo>
                  <a:pt x="506" y="193"/>
                </a:lnTo>
                <a:close/>
                <a:moveTo>
                  <a:pt x="500" y="146"/>
                </a:moveTo>
                <a:cubicBezTo>
                  <a:pt x="502" y="138"/>
                  <a:pt x="502" y="125"/>
                  <a:pt x="493" y="114"/>
                </a:cubicBezTo>
                <a:cubicBezTo>
                  <a:pt x="493" y="115"/>
                  <a:pt x="494" y="115"/>
                  <a:pt x="494" y="115"/>
                </a:cubicBezTo>
                <a:cubicBezTo>
                  <a:pt x="497" y="119"/>
                  <a:pt x="504" y="135"/>
                  <a:pt x="506" y="140"/>
                </a:cubicBezTo>
                <a:cubicBezTo>
                  <a:pt x="505" y="141"/>
                  <a:pt x="505" y="141"/>
                  <a:pt x="505" y="141"/>
                </a:cubicBezTo>
                <a:cubicBezTo>
                  <a:pt x="504" y="142"/>
                  <a:pt x="504" y="144"/>
                  <a:pt x="503" y="145"/>
                </a:cubicBezTo>
                <a:cubicBezTo>
                  <a:pt x="503" y="146"/>
                  <a:pt x="503" y="147"/>
                  <a:pt x="503" y="148"/>
                </a:cubicBezTo>
                <a:cubicBezTo>
                  <a:pt x="501" y="149"/>
                  <a:pt x="498" y="151"/>
                  <a:pt x="497" y="155"/>
                </a:cubicBezTo>
                <a:cubicBezTo>
                  <a:pt x="495" y="160"/>
                  <a:pt x="498" y="167"/>
                  <a:pt x="504" y="174"/>
                </a:cubicBezTo>
                <a:cubicBezTo>
                  <a:pt x="505" y="175"/>
                  <a:pt x="505" y="176"/>
                  <a:pt x="505" y="177"/>
                </a:cubicBezTo>
                <a:cubicBezTo>
                  <a:pt x="505" y="177"/>
                  <a:pt x="504" y="179"/>
                  <a:pt x="500" y="181"/>
                </a:cubicBezTo>
                <a:cubicBezTo>
                  <a:pt x="499" y="181"/>
                  <a:pt x="498" y="182"/>
                  <a:pt x="497" y="182"/>
                </a:cubicBezTo>
                <a:cubicBezTo>
                  <a:pt x="495" y="184"/>
                  <a:pt x="485" y="190"/>
                  <a:pt x="481" y="191"/>
                </a:cubicBezTo>
                <a:cubicBezTo>
                  <a:pt x="479" y="191"/>
                  <a:pt x="477" y="193"/>
                  <a:pt x="475" y="194"/>
                </a:cubicBezTo>
                <a:cubicBezTo>
                  <a:pt x="473" y="185"/>
                  <a:pt x="466" y="176"/>
                  <a:pt x="461" y="171"/>
                </a:cubicBezTo>
                <a:cubicBezTo>
                  <a:pt x="460" y="170"/>
                  <a:pt x="458" y="168"/>
                  <a:pt x="459" y="166"/>
                </a:cubicBezTo>
                <a:cubicBezTo>
                  <a:pt x="460" y="164"/>
                  <a:pt x="463" y="162"/>
                  <a:pt x="468" y="162"/>
                </a:cubicBezTo>
                <a:cubicBezTo>
                  <a:pt x="470" y="162"/>
                  <a:pt x="472" y="162"/>
                  <a:pt x="473" y="162"/>
                </a:cubicBezTo>
                <a:cubicBezTo>
                  <a:pt x="485" y="165"/>
                  <a:pt x="496" y="158"/>
                  <a:pt x="500" y="146"/>
                </a:cubicBezTo>
                <a:close/>
                <a:moveTo>
                  <a:pt x="464" y="212"/>
                </a:moveTo>
                <a:cubicBezTo>
                  <a:pt x="464" y="212"/>
                  <a:pt x="465" y="212"/>
                  <a:pt x="465" y="212"/>
                </a:cubicBezTo>
                <a:cubicBezTo>
                  <a:pt x="466" y="212"/>
                  <a:pt x="467" y="212"/>
                  <a:pt x="468" y="211"/>
                </a:cubicBezTo>
                <a:cubicBezTo>
                  <a:pt x="468" y="213"/>
                  <a:pt x="468" y="216"/>
                  <a:pt x="469" y="217"/>
                </a:cubicBezTo>
                <a:cubicBezTo>
                  <a:pt x="471" y="223"/>
                  <a:pt x="475" y="224"/>
                  <a:pt x="477" y="225"/>
                </a:cubicBezTo>
                <a:cubicBezTo>
                  <a:pt x="477" y="225"/>
                  <a:pt x="477" y="225"/>
                  <a:pt x="478" y="225"/>
                </a:cubicBezTo>
                <a:cubicBezTo>
                  <a:pt x="484" y="225"/>
                  <a:pt x="488" y="218"/>
                  <a:pt x="492" y="212"/>
                </a:cubicBezTo>
                <a:cubicBezTo>
                  <a:pt x="494" y="209"/>
                  <a:pt x="494" y="209"/>
                  <a:pt x="500" y="208"/>
                </a:cubicBezTo>
                <a:cubicBezTo>
                  <a:pt x="502" y="208"/>
                  <a:pt x="504" y="208"/>
                  <a:pt x="507" y="208"/>
                </a:cubicBezTo>
                <a:cubicBezTo>
                  <a:pt x="523" y="205"/>
                  <a:pt x="529" y="187"/>
                  <a:pt x="527" y="178"/>
                </a:cubicBezTo>
                <a:cubicBezTo>
                  <a:pt x="527" y="174"/>
                  <a:pt x="525" y="170"/>
                  <a:pt x="523" y="166"/>
                </a:cubicBezTo>
                <a:cubicBezTo>
                  <a:pt x="529" y="165"/>
                  <a:pt x="535" y="164"/>
                  <a:pt x="537" y="157"/>
                </a:cubicBezTo>
                <a:cubicBezTo>
                  <a:pt x="537" y="155"/>
                  <a:pt x="537" y="152"/>
                  <a:pt x="535" y="150"/>
                </a:cubicBezTo>
                <a:cubicBezTo>
                  <a:pt x="534" y="148"/>
                  <a:pt x="530" y="145"/>
                  <a:pt x="527" y="144"/>
                </a:cubicBezTo>
                <a:cubicBezTo>
                  <a:pt x="536" y="144"/>
                  <a:pt x="536" y="144"/>
                  <a:pt x="536" y="144"/>
                </a:cubicBezTo>
                <a:cubicBezTo>
                  <a:pt x="550" y="178"/>
                  <a:pt x="562" y="217"/>
                  <a:pt x="570" y="259"/>
                </a:cubicBezTo>
                <a:cubicBezTo>
                  <a:pt x="453" y="259"/>
                  <a:pt x="453" y="259"/>
                  <a:pt x="453" y="259"/>
                </a:cubicBezTo>
                <a:cubicBezTo>
                  <a:pt x="455" y="257"/>
                  <a:pt x="455" y="255"/>
                  <a:pt x="455" y="252"/>
                </a:cubicBezTo>
                <a:cubicBezTo>
                  <a:pt x="456" y="245"/>
                  <a:pt x="452" y="240"/>
                  <a:pt x="445" y="239"/>
                </a:cubicBezTo>
                <a:cubicBezTo>
                  <a:pt x="444" y="239"/>
                  <a:pt x="444" y="239"/>
                  <a:pt x="444" y="239"/>
                </a:cubicBezTo>
                <a:cubicBezTo>
                  <a:pt x="442" y="239"/>
                  <a:pt x="441" y="239"/>
                  <a:pt x="440" y="239"/>
                </a:cubicBezTo>
                <a:cubicBezTo>
                  <a:pt x="448" y="224"/>
                  <a:pt x="438" y="208"/>
                  <a:pt x="430" y="194"/>
                </a:cubicBezTo>
                <a:cubicBezTo>
                  <a:pt x="426" y="189"/>
                  <a:pt x="421" y="181"/>
                  <a:pt x="422" y="179"/>
                </a:cubicBezTo>
                <a:cubicBezTo>
                  <a:pt x="422" y="179"/>
                  <a:pt x="422" y="178"/>
                  <a:pt x="424" y="178"/>
                </a:cubicBezTo>
                <a:cubicBezTo>
                  <a:pt x="425" y="177"/>
                  <a:pt x="427" y="177"/>
                  <a:pt x="428" y="177"/>
                </a:cubicBezTo>
                <a:cubicBezTo>
                  <a:pt x="435" y="177"/>
                  <a:pt x="440" y="185"/>
                  <a:pt x="446" y="196"/>
                </a:cubicBezTo>
                <a:cubicBezTo>
                  <a:pt x="451" y="204"/>
                  <a:pt x="455" y="212"/>
                  <a:pt x="464" y="212"/>
                </a:cubicBezTo>
                <a:close/>
                <a:moveTo>
                  <a:pt x="429" y="259"/>
                </a:moveTo>
                <a:cubicBezTo>
                  <a:pt x="424" y="259"/>
                  <a:pt x="424" y="259"/>
                  <a:pt x="424" y="259"/>
                </a:cubicBezTo>
                <a:cubicBezTo>
                  <a:pt x="426" y="258"/>
                  <a:pt x="427" y="256"/>
                  <a:pt x="429" y="255"/>
                </a:cubicBezTo>
                <a:cubicBezTo>
                  <a:pt x="429" y="256"/>
                  <a:pt x="429" y="256"/>
                  <a:pt x="429" y="257"/>
                </a:cubicBezTo>
                <a:cubicBezTo>
                  <a:pt x="429" y="258"/>
                  <a:pt x="429" y="259"/>
                  <a:pt x="429" y="259"/>
                </a:cubicBezTo>
                <a:close/>
                <a:moveTo>
                  <a:pt x="403" y="273"/>
                </a:moveTo>
                <a:cubicBezTo>
                  <a:pt x="573" y="273"/>
                  <a:pt x="573" y="273"/>
                  <a:pt x="573" y="273"/>
                </a:cubicBezTo>
                <a:cubicBezTo>
                  <a:pt x="579" y="310"/>
                  <a:pt x="582" y="349"/>
                  <a:pt x="583" y="389"/>
                </a:cubicBezTo>
                <a:cubicBezTo>
                  <a:pt x="416" y="389"/>
                  <a:pt x="416" y="389"/>
                  <a:pt x="416" y="389"/>
                </a:cubicBezTo>
                <a:cubicBezTo>
                  <a:pt x="416" y="388"/>
                  <a:pt x="416" y="387"/>
                  <a:pt x="416" y="386"/>
                </a:cubicBezTo>
                <a:cubicBezTo>
                  <a:pt x="416" y="376"/>
                  <a:pt x="411" y="370"/>
                  <a:pt x="402" y="368"/>
                </a:cubicBezTo>
                <a:cubicBezTo>
                  <a:pt x="402" y="274"/>
                  <a:pt x="402" y="274"/>
                  <a:pt x="402" y="274"/>
                </a:cubicBezTo>
                <a:cubicBezTo>
                  <a:pt x="402" y="274"/>
                  <a:pt x="402" y="273"/>
                  <a:pt x="403" y="273"/>
                </a:cubicBezTo>
                <a:close/>
                <a:moveTo>
                  <a:pt x="388" y="662"/>
                </a:moveTo>
                <a:cubicBezTo>
                  <a:pt x="388" y="777"/>
                  <a:pt x="388" y="777"/>
                  <a:pt x="388" y="777"/>
                </a:cubicBezTo>
                <a:cubicBezTo>
                  <a:pt x="339" y="774"/>
                  <a:pt x="294" y="730"/>
                  <a:pt x="261" y="662"/>
                </a:cubicBezTo>
                <a:lnTo>
                  <a:pt x="388" y="662"/>
                </a:lnTo>
                <a:close/>
                <a:moveTo>
                  <a:pt x="402" y="662"/>
                </a:moveTo>
                <a:cubicBezTo>
                  <a:pt x="502" y="662"/>
                  <a:pt x="502" y="662"/>
                  <a:pt x="502" y="662"/>
                </a:cubicBezTo>
                <a:cubicBezTo>
                  <a:pt x="499" y="668"/>
                  <a:pt x="501" y="677"/>
                  <a:pt x="503" y="682"/>
                </a:cubicBezTo>
                <a:cubicBezTo>
                  <a:pt x="506" y="689"/>
                  <a:pt x="508" y="693"/>
                  <a:pt x="512" y="694"/>
                </a:cubicBezTo>
                <a:cubicBezTo>
                  <a:pt x="481" y="745"/>
                  <a:pt x="443" y="774"/>
                  <a:pt x="402" y="777"/>
                </a:cubicBezTo>
                <a:lnTo>
                  <a:pt x="402" y="662"/>
                </a:lnTo>
                <a:close/>
                <a:moveTo>
                  <a:pt x="525" y="672"/>
                </a:moveTo>
                <a:cubicBezTo>
                  <a:pt x="522" y="674"/>
                  <a:pt x="518" y="677"/>
                  <a:pt x="517" y="678"/>
                </a:cubicBezTo>
                <a:cubicBezTo>
                  <a:pt x="516" y="676"/>
                  <a:pt x="515" y="672"/>
                  <a:pt x="514" y="670"/>
                </a:cubicBezTo>
                <a:cubicBezTo>
                  <a:pt x="516" y="670"/>
                  <a:pt x="518" y="670"/>
                  <a:pt x="521" y="670"/>
                </a:cubicBezTo>
                <a:cubicBezTo>
                  <a:pt x="523" y="670"/>
                  <a:pt x="524" y="670"/>
                  <a:pt x="525" y="670"/>
                </a:cubicBezTo>
                <a:cubicBezTo>
                  <a:pt x="525" y="670"/>
                  <a:pt x="525" y="671"/>
                  <a:pt x="525" y="672"/>
                </a:cubicBezTo>
                <a:close/>
                <a:moveTo>
                  <a:pt x="402" y="648"/>
                </a:moveTo>
                <a:cubicBezTo>
                  <a:pt x="402" y="630"/>
                  <a:pt x="402" y="630"/>
                  <a:pt x="402" y="630"/>
                </a:cubicBezTo>
                <a:cubicBezTo>
                  <a:pt x="404" y="631"/>
                  <a:pt x="406" y="631"/>
                  <a:pt x="409" y="631"/>
                </a:cubicBezTo>
                <a:cubicBezTo>
                  <a:pt x="429" y="631"/>
                  <a:pt x="450" y="624"/>
                  <a:pt x="465" y="619"/>
                </a:cubicBezTo>
                <a:cubicBezTo>
                  <a:pt x="470" y="617"/>
                  <a:pt x="475" y="616"/>
                  <a:pt x="478" y="615"/>
                </a:cubicBezTo>
                <a:cubicBezTo>
                  <a:pt x="478" y="615"/>
                  <a:pt x="478" y="615"/>
                  <a:pt x="479" y="615"/>
                </a:cubicBezTo>
                <a:cubicBezTo>
                  <a:pt x="481" y="615"/>
                  <a:pt x="485" y="619"/>
                  <a:pt x="488" y="624"/>
                </a:cubicBezTo>
                <a:cubicBezTo>
                  <a:pt x="496" y="633"/>
                  <a:pt x="507" y="646"/>
                  <a:pt x="529" y="647"/>
                </a:cubicBezTo>
                <a:cubicBezTo>
                  <a:pt x="530" y="647"/>
                  <a:pt x="531" y="647"/>
                  <a:pt x="532" y="647"/>
                </a:cubicBezTo>
                <a:cubicBezTo>
                  <a:pt x="533" y="647"/>
                  <a:pt x="535" y="647"/>
                  <a:pt x="536" y="647"/>
                </a:cubicBezTo>
                <a:cubicBezTo>
                  <a:pt x="536" y="648"/>
                  <a:pt x="536" y="648"/>
                  <a:pt x="536" y="648"/>
                </a:cubicBezTo>
                <a:lnTo>
                  <a:pt x="402" y="648"/>
                </a:lnTo>
                <a:close/>
                <a:moveTo>
                  <a:pt x="669" y="130"/>
                </a:moveTo>
                <a:cubicBezTo>
                  <a:pt x="553" y="130"/>
                  <a:pt x="553" y="130"/>
                  <a:pt x="553" y="130"/>
                </a:cubicBezTo>
                <a:cubicBezTo>
                  <a:pt x="554" y="128"/>
                  <a:pt x="555" y="126"/>
                  <a:pt x="556" y="124"/>
                </a:cubicBezTo>
                <a:cubicBezTo>
                  <a:pt x="560" y="112"/>
                  <a:pt x="560" y="87"/>
                  <a:pt x="556" y="50"/>
                </a:cubicBezTo>
                <a:cubicBezTo>
                  <a:pt x="598" y="69"/>
                  <a:pt x="636" y="97"/>
                  <a:pt x="669" y="130"/>
                </a:cubicBezTo>
                <a:close/>
                <a:moveTo>
                  <a:pt x="395" y="14"/>
                </a:moveTo>
                <a:cubicBezTo>
                  <a:pt x="401" y="14"/>
                  <a:pt x="407" y="14"/>
                  <a:pt x="413" y="15"/>
                </a:cubicBezTo>
                <a:cubicBezTo>
                  <a:pt x="414" y="15"/>
                  <a:pt x="414" y="15"/>
                  <a:pt x="415" y="15"/>
                </a:cubicBezTo>
                <a:cubicBezTo>
                  <a:pt x="420" y="15"/>
                  <a:pt x="425" y="15"/>
                  <a:pt x="431" y="16"/>
                </a:cubicBezTo>
                <a:cubicBezTo>
                  <a:pt x="432" y="16"/>
                  <a:pt x="433" y="16"/>
                  <a:pt x="434" y="16"/>
                </a:cubicBezTo>
                <a:cubicBezTo>
                  <a:pt x="439" y="17"/>
                  <a:pt x="443" y="17"/>
                  <a:pt x="448" y="18"/>
                </a:cubicBezTo>
                <a:cubicBezTo>
                  <a:pt x="450" y="18"/>
                  <a:pt x="452" y="18"/>
                  <a:pt x="453" y="19"/>
                </a:cubicBezTo>
                <a:cubicBezTo>
                  <a:pt x="457" y="19"/>
                  <a:pt x="462" y="20"/>
                  <a:pt x="466" y="21"/>
                </a:cubicBezTo>
                <a:cubicBezTo>
                  <a:pt x="468" y="21"/>
                  <a:pt x="470" y="22"/>
                  <a:pt x="472" y="22"/>
                </a:cubicBezTo>
                <a:cubicBezTo>
                  <a:pt x="476" y="23"/>
                  <a:pt x="480" y="24"/>
                  <a:pt x="484" y="25"/>
                </a:cubicBezTo>
                <a:cubicBezTo>
                  <a:pt x="486" y="25"/>
                  <a:pt x="489" y="26"/>
                  <a:pt x="492" y="27"/>
                </a:cubicBezTo>
                <a:cubicBezTo>
                  <a:pt x="495" y="28"/>
                  <a:pt x="498" y="28"/>
                  <a:pt x="501" y="29"/>
                </a:cubicBezTo>
                <a:cubicBezTo>
                  <a:pt x="505" y="30"/>
                  <a:pt x="508" y="31"/>
                  <a:pt x="511" y="32"/>
                </a:cubicBezTo>
                <a:cubicBezTo>
                  <a:pt x="514" y="33"/>
                  <a:pt x="516" y="34"/>
                  <a:pt x="519" y="35"/>
                </a:cubicBezTo>
                <a:cubicBezTo>
                  <a:pt x="523" y="36"/>
                  <a:pt x="527" y="38"/>
                  <a:pt x="531" y="39"/>
                </a:cubicBezTo>
                <a:cubicBezTo>
                  <a:pt x="532" y="40"/>
                  <a:pt x="534" y="40"/>
                  <a:pt x="536" y="41"/>
                </a:cubicBezTo>
                <a:cubicBezTo>
                  <a:pt x="538" y="42"/>
                  <a:pt x="539" y="43"/>
                  <a:pt x="541" y="43"/>
                </a:cubicBezTo>
                <a:cubicBezTo>
                  <a:pt x="543" y="58"/>
                  <a:pt x="544" y="71"/>
                  <a:pt x="545" y="83"/>
                </a:cubicBezTo>
                <a:cubicBezTo>
                  <a:pt x="544" y="82"/>
                  <a:pt x="543" y="81"/>
                  <a:pt x="542" y="80"/>
                </a:cubicBezTo>
                <a:cubicBezTo>
                  <a:pt x="537" y="74"/>
                  <a:pt x="529" y="71"/>
                  <a:pt x="520" y="71"/>
                </a:cubicBezTo>
                <a:cubicBezTo>
                  <a:pt x="519" y="71"/>
                  <a:pt x="519" y="71"/>
                  <a:pt x="519" y="71"/>
                </a:cubicBezTo>
                <a:cubicBezTo>
                  <a:pt x="516" y="71"/>
                  <a:pt x="512" y="71"/>
                  <a:pt x="508" y="72"/>
                </a:cubicBezTo>
                <a:cubicBezTo>
                  <a:pt x="507" y="72"/>
                  <a:pt x="507" y="72"/>
                  <a:pt x="507" y="72"/>
                </a:cubicBezTo>
                <a:cubicBezTo>
                  <a:pt x="490" y="73"/>
                  <a:pt x="466" y="78"/>
                  <a:pt x="462" y="92"/>
                </a:cubicBezTo>
                <a:cubicBezTo>
                  <a:pt x="460" y="97"/>
                  <a:pt x="461" y="106"/>
                  <a:pt x="474" y="116"/>
                </a:cubicBezTo>
                <a:cubicBezTo>
                  <a:pt x="487" y="124"/>
                  <a:pt x="488" y="135"/>
                  <a:pt x="486" y="142"/>
                </a:cubicBezTo>
                <a:cubicBezTo>
                  <a:pt x="486" y="143"/>
                  <a:pt x="484" y="149"/>
                  <a:pt x="478" y="149"/>
                </a:cubicBezTo>
                <a:cubicBezTo>
                  <a:pt x="477" y="149"/>
                  <a:pt x="477" y="149"/>
                  <a:pt x="476" y="149"/>
                </a:cubicBezTo>
                <a:cubicBezTo>
                  <a:pt x="462" y="146"/>
                  <a:pt x="450" y="151"/>
                  <a:pt x="446" y="161"/>
                </a:cubicBezTo>
                <a:cubicBezTo>
                  <a:pt x="445" y="164"/>
                  <a:pt x="444" y="167"/>
                  <a:pt x="445" y="170"/>
                </a:cubicBezTo>
                <a:cubicBezTo>
                  <a:pt x="440" y="166"/>
                  <a:pt x="435" y="163"/>
                  <a:pt x="428" y="163"/>
                </a:cubicBezTo>
                <a:cubicBezTo>
                  <a:pt x="425" y="163"/>
                  <a:pt x="423" y="163"/>
                  <a:pt x="420" y="164"/>
                </a:cubicBezTo>
                <a:cubicBezTo>
                  <a:pt x="414" y="166"/>
                  <a:pt x="410" y="169"/>
                  <a:pt x="409" y="173"/>
                </a:cubicBezTo>
                <a:cubicBezTo>
                  <a:pt x="405" y="182"/>
                  <a:pt x="411" y="191"/>
                  <a:pt x="418" y="202"/>
                </a:cubicBezTo>
                <a:cubicBezTo>
                  <a:pt x="425" y="213"/>
                  <a:pt x="432" y="225"/>
                  <a:pt x="428" y="234"/>
                </a:cubicBezTo>
                <a:cubicBezTo>
                  <a:pt x="421" y="245"/>
                  <a:pt x="410" y="254"/>
                  <a:pt x="398" y="260"/>
                </a:cubicBezTo>
                <a:cubicBezTo>
                  <a:pt x="398" y="260"/>
                  <a:pt x="398" y="260"/>
                  <a:pt x="398" y="260"/>
                </a:cubicBezTo>
                <a:cubicBezTo>
                  <a:pt x="396" y="261"/>
                  <a:pt x="395" y="262"/>
                  <a:pt x="393" y="262"/>
                </a:cubicBezTo>
                <a:cubicBezTo>
                  <a:pt x="393" y="263"/>
                  <a:pt x="392" y="263"/>
                  <a:pt x="392" y="263"/>
                </a:cubicBezTo>
                <a:cubicBezTo>
                  <a:pt x="383" y="267"/>
                  <a:pt x="373" y="269"/>
                  <a:pt x="365" y="270"/>
                </a:cubicBezTo>
                <a:cubicBezTo>
                  <a:pt x="341" y="273"/>
                  <a:pt x="343" y="287"/>
                  <a:pt x="344" y="300"/>
                </a:cubicBezTo>
                <a:cubicBezTo>
                  <a:pt x="344" y="305"/>
                  <a:pt x="345" y="309"/>
                  <a:pt x="344" y="315"/>
                </a:cubicBezTo>
                <a:cubicBezTo>
                  <a:pt x="344" y="338"/>
                  <a:pt x="343" y="352"/>
                  <a:pt x="340" y="355"/>
                </a:cubicBezTo>
                <a:cubicBezTo>
                  <a:pt x="339" y="355"/>
                  <a:pt x="337" y="354"/>
                  <a:pt x="333" y="349"/>
                </a:cubicBezTo>
                <a:cubicBezTo>
                  <a:pt x="326" y="341"/>
                  <a:pt x="320" y="338"/>
                  <a:pt x="314" y="338"/>
                </a:cubicBezTo>
                <a:cubicBezTo>
                  <a:pt x="310" y="338"/>
                  <a:pt x="307" y="339"/>
                  <a:pt x="305" y="343"/>
                </a:cubicBezTo>
                <a:cubicBezTo>
                  <a:pt x="296" y="355"/>
                  <a:pt x="307" y="389"/>
                  <a:pt x="309" y="395"/>
                </a:cubicBezTo>
                <a:cubicBezTo>
                  <a:pt x="316" y="416"/>
                  <a:pt x="350" y="440"/>
                  <a:pt x="375" y="458"/>
                </a:cubicBezTo>
                <a:cubicBezTo>
                  <a:pt x="376" y="458"/>
                  <a:pt x="376" y="458"/>
                  <a:pt x="376" y="458"/>
                </a:cubicBezTo>
                <a:cubicBezTo>
                  <a:pt x="312" y="440"/>
                  <a:pt x="276" y="416"/>
                  <a:pt x="277" y="392"/>
                </a:cubicBezTo>
                <a:cubicBezTo>
                  <a:pt x="278" y="373"/>
                  <a:pt x="285" y="367"/>
                  <a:pt x="292" y="361"/>
                </a:cubicBezTo>
                <a:cubicBezTo>
                  <a:pt x="298" y="356"/>
                  <a:pt x="306" y="349"/>
                  <a:pt x="302" y="334"/>
                </a:cubicBezTo>
                <a:cubicBezTo>
                  <a:pt x="296" y="315"/>
                  <a:pt x="279" y="309"/>
                  <a:pt x="269" y="307"/>
                </a:cubicBezTo>
                <a:cubicBezTo>
                  <a:pt x="275" y="267"/>
                  <a:pt x="261" y="260"/>
                  <a:pt x="256" y="258"/>
                </a:cubicBezTo>
                <a:cubicBezTo>
                  <a:pt x="254" y="258"/>
                  <a:pt x="252" y="258"/>
                  <a:pt x="250" y="258"/>
                </a:cubicBezTo>
                <a:cubicBezTo>
                  <a:pt x="230" y="258"/>
                  <a:pt x="190" y="284"/>
                  <a:pt x="183" y="299"/>
                </a:cubicBezTo>
                <a:cubicBezTo>
                  <a:pt x="180" y="305"/>
                  <a:pt x="179" y="311"/>
                  <a:pt x="177" y="317"/>
                </a:cubicBezTo>
                <a:cubicBezTo>
                  <a:pt x="175" y="325"/>
                  <a:pt x="173" y="333"/>
                  <a:pt x="169" y="338"/>
                </a:cubicBezTo>
                <a:cubicBezTo>
                  <a:pt x="166" y="330"/>
                  <a:pt x="163" y="310"/>
                  <a:pt x="159" y="279"/>
                </a:cubicBezTo>
                <a:cubicBezTo>
                  <a:pt x="157" y="267"/>
                  <a:pt x="157" y="266"/>
                  <a:pt x="156" y="264"/>
                </a:cubicBezTo>
                <a:cubicBezTo>
                  <a:pt x="155" y="262"/>
                  <a:pt x="149" y="251"/>
                  <a:pt x="144" y="242"/>
                </a:cubicBezTo>
                <a:cubicBezTo>
                  <a:pt x="143" y="240"/>
                  <a:pt x="141" y="238"/>
                  <a:pt x="139" y="238"/>
                </a:cubicBezTo>
                <a:cubicBezTo>
                  <a:pt x="133" y="237"/>
                  <a:pt x="115" y="234"/>
                  <a:pt x="107" y="229"/>
                </a:cubicBezTo>
                <a:cubicBezTo>
                  <a:pt x="104" y="228"/>
                  <a:pt x="102" y="227"/>
                  <a:pt x="99" y="229"/>
                </a:cubicBezTo>
                <a:cubicBezTo>
                  <a:pt x="97" y="230"/>
                  <a:pt x="96" y="232"/>
                  <a:pt x="96" y="235"/>
                </a:cubicBezTo>
                <a:cubicBezTo>
                  <a:pt x="96" y="248"/>
                  <a:pt x="95" y="266"/>
                  <a:pt x="94" y="272"/>
                </a:cubicBezTo>
                <a:cubicBezTo>
                  <a:pt x="90" y="279"/>
                  <a:pt x="73" y="304"/>
                  <a:pt x="48" y="360"/>
                </a:cubicBezTo>
                <a:cubicBezTo>
                  <a:pt x="39" y="383"/>
                  <a:pt x="34" y="415"/>
                  <a:pt x="33" y="450"/>
                </a:cubicBezTo>
                <a:cubicBezTo>
                  <a:pt x="34" y="435"/>
                  <a:pt x="39" y="420"/>
                  <a:pt x="46" y="402"/>
                </a:cubicBezTo>
                <a:cubicBezTo>
                  <a:pt x="47" y="403"/>
                  <a:pt x="48" y="403"/>
                  <a:pt x="50" y="403"/>
                </a:cubicBezTo>
                <a:cubicBezTo>
                  <a:pt x="54" y="403"/>
                  <a:pt x="54" y="403"/>
                  <a:pt x="54" y="403"/>
                </a:cubicBezTo>
                <a:cubicBezTo>
                  <a:pt x="51" y="406"/>
                  <a:pt x="48" y="412"/>
                  <a:pt x="46" y="429"/>
                </a:cubicBezTo>
                <a:cubicBezTo>
                  <a:pt x="45" y="443"/>
                  <a:pt x="44" y="458"/>
                  <a:pt x="46" y="469"/>
                </a:cubicBezTo>
                <a:cubicBezTo>
                  <a:pt x="48" y="488"/>
                  <a:pt x="54" y="497"/>
                  <a:pt x="64" y="497"/>
                </a:cubicBezTo>
                <a:cubicBezTo>
                  <a:pt x="64" y="497"/>
                  <a:pt x="64" y="497"/>
                  <a:pt x="65" y="497"/>
                </a:cubicBezTo>
                <a:cubicBezTo>
                  <a:pt x="76" y="496"/>
                  <a:pt x="81" y="483"/>
                  <a:pt x="80" y="459"/>
                </a:cubicBezTo>
                <a:cubicBezTo>
                  <a:pt x="80" y="459"/>
                  <a:pt x="77" y="413"/>
                  <a:pt x="65" y="403"/>
                </a:cubicBezTo>
                <a:cubicBezTo>
                  <a:pt x="194" y="403"/>
                  <a:pt x="194" y="403"/>
                  <a:pt x="194" y="403"/>
                </a:cubicBezTo>
                <a:cubicBezTo>
                  <a:pt x="194" y="443"/>
                  <a:pt x="198" y="482"/>
                  <a:pt x="204" y="519"/>
                </a:cubicBezTo>
                <a:cubicBezTo>
                  <a:pt x="46" y="519"/>
                  <a:pt x="46" y="519"/>
                  <a:pt x="46" y="519"/>
                </a:cubicBezTo>
                <a:cubicBezTo>
                  <a:pt x="45" y="519"/>
                  <a:pt x="45" y="519"/>
                  <a:pt x="44" y="519"/>
                </a:cubicBezTo>
                <a:cubicBezTo>
                  <a:pt x="38" y="498"/>
                  <a:pt x="35" y="482"/>
                  <a:pt x="33" y="468"/>
                </a:cubicBezTo>
                <a:cubicBezTo>
                  <a:pt x="34" y="487"/>
                  <a:pt x="36" y="506"/>
                  <a:pt x="39" y="526"/>
                </a:cubicBezTo>
                <a:cubicBezTo>
                  <a:pt x="39" y="526"/>
                  <a:pt x="39" y="526"/>
                  <a:pt x="39" y="526"/>
                </a:cubicBezTo>
                <a:cubicBezTo>
                  <a:pt x="39" y="526"/>
                  <a:pt x="39" y="527"/>
                  <a:pt x="39" y="527"/>
                </a:cubicBezTo>
                <a:cubicBezTo>
                  <a:pt x="39" y="530"/>
                  <a:pt x="40" y="533"/>
                  <a:pt x="40" y="536"/>
                </a:cubicBezTo>
                <a:cubicBezTo>
                  <a:pt x="40" y="535"/>
                  <a:pt x="39" y="533"/>
                  <a:pt x="39" y="532"/>
                </a:cubicBezTo>
                <a:cubicBezTo>
                  <a:pt x="38" y="529"/>
                  <a:pt x="37" y="526"/>
                  <a:pt x="36" y="523"/>
                </a:cubicBezTo>
                <a:cubicBezTo>
                  <a:pt x="35" y="521"/>
                  <a:pt x="34" y="520"/>
                  <a:pt x="34" y="518"/>
                </a:cubicBezTo>
                <a:cubicBezTo>
                  <a:pt x="32" y="513"/>
                  <a:pt x="31" y="509"/>
                  <a:pt x="30" y="505"/>
                </a:cubicBezTo>
                <a:cubicBezTo>
                  <a:pt x="29" y="504"/>
                  <a:pt x="29" y="503"/>
                  <a:pt x="28" y="501"/>
                </a:cubicBezTo>
                <a:cubicBezTo>
                  <a:pt x="27" y="496"/>
                  <a:pt x="26" y="492"/>
                  <a:pt x="25" y="487"/>
                </a:cubicBezTo>
                <a:cubicBezTo>
                  <a:pt x="24" y="486"/>
                  <a:pt x="24" y="485"/>
                  <a:pt x="24" y="484"/>
                </a:cubicBezTo>
                <a:cubicBezTo>
                  <a:pt x="23" y="479"/>
                  <a:pt x="22" y="474"/>
                  <a:pt x="21" y="469"/>
                </a:cubicBezTo>
                <a:cubicBezTo>
                  <a:pt x="21" y="468"/>
                  <a:pt x="20" y="467"/>
                  <a:pt x="20" y="467"/>
                </a:cubicBezTo>
                <a:cubicBezTo>
                  <a:pt x="19" y="461"/>
                  <a:pt x="18" y="456"/>
                  <a:pt x="18" y="451"/>
                </a:cubicBezTo>
                <a:cubicBezTo>
                  <a:pt x="18" y="450"/>
                  <a:pt x="17" y="450"/>
                  <a:pt x="17" y="449"/>
                </a:cubicBezTo>
                <a:cubicBezTo>
                  <a:pt x="17" y="444"/>
                  <a:pt x="16" y="438"/>
                  <a:pt x="15" y="433"/>
                </a:cubicBezTo>
                <a:cubicBezTo>
                  <a:pt x="15" y="432"/>
                  <a:pt x="15" y="432"/>
                  <a:pt x="15" y="431"/>
                </a:cubicBezTo>
                <a:cubicBezTo>
                  <a:pt x="15" y="426"/>
                  <a:pt x="14" y="420"/>
                  <a:pt x="14" y="414"/>
                </a:cubicBezTo>
                <a:cubicBezTo>
                  <a:pt x="14" y="414"/>
                  <a:pt x="14" y="414"/>
                  <a:pt x="14" y="413"/>
                </a:cubicBezTo>
                <a:cubicBezTo>
                  <a:pt x="14" y="407"/>
                  <a:pt x="14" y="402"/>
                  <a:pt x="14" y="396"/>
                </a:cubicBezTo>
                <a:cubicBezTo>
                  <a:pt x="14" y="186"/>
                  <a:pt x="185" y="14"/>
                  <a:pt x="395" y="14"/>
                </a:cubicBezTo>
                <a:close/>
                <a:moveTo>
                  <a:pt x="122" y="662"/>
                </a:moveTo>
                <a:cubicBezTo>
                  <a:pt x="246" y="662"/>
                  <a:pt x="246" y="662"/>
                  <a:pt x="246" y="662"/>
                </a:cubicBezTo>
                <a:cubicBezTo>
                  <a:pt x="248" y="666"/>
                  <a:pt x="250" y="670"/>
                  <a:pt x="252" y="674"/>
                </a:cubicBezTo>
                <a:cubicBezTo>
                  <a:pt x="275" y="720"/>
                  <a:pt x="302" y="753"/>
                  <a:pt x="333" y="772"/>
                </a:cubicBezTo>
                <a:cubicBezTo>
                  <a:pt x="251" y="759"/>
                  <a:pt x="178" y="719"/>
                  <a:pt x="122" y="662"/>
                </a:cubicBezTo>
                <a:close/>
                <a:moveTo>
                  <a:pt x="458" y="772"/>
                </a:moveTo>
                <a:cubicBezTo>
                  <a:pt x="487" y="754"/>
                  <a:pt x="514" y="723"/>
                  <a:pt x="536" y="680"/>
                </a:cubicBezTo>
                <a:cubicBezTo>
                  <a:pt x="541" y="676"/>
                  <a:pt x="544" y="671"/>
                  <a:pt x="543" y="667"/>
                </a:cubicBezTo>
                <a:cubicBezTo>
                  <a:pt x="543" y="666"/>
                  <a:pt x="543" y="666"/>
                  <a:pt x="543" y="666"/>
                </a:cubicBezTo>
                <a:cubicBezTo>
                  <a:pt x="544" y="664"/>
                  <a:pt x="544" y="663"/>
                  <a:pt x="545" y="662"/>
                </a:cubicBezTo>
                <a:cubicBezTo>
                  <a:pt x="605" y="662"/>
                  <a:pt x="605" y="662"/>
                  <a:pt x="605" y="662"/>
                </a:cubicBezTo>
                <a:cubicBezTo>
                  <a:pt x="603" y="663"/>
                  <a:pt x="600" y="665"/>
                  <a:pt x="597" y="667"/>
                </a:cubicBezTo>
                <a:cubicBezTo>
                  <a:pt x="594" y="669"/>
                  <a:pt x="592" y="670"/>
                  <a:pt x="589" y="672"/>
                </a:cubicBezTo>
                <a:cubicBezTo>
                  <a:pt x="585" y="674"/>
                  <a:pt x="585" y="674"/>
                  <a:pt x="585" y="674"/>
                </a:cubicBezTo>
                <a:cubicBezTo>
                  <a:pt x="570" y="684"/>
                  <a:pt x="561" y="689"/>
                  <a:pt x="565" y="697"/>
                </a:cubicBezTo>
                <a:cubicBezTo>
                  <a:pt x="566" y="700"/>
                  <a:pt x="570" y="702"/>
                  <a:pt x="574" y="702"/>
                </a:cubicBezTo>
                <a:cubicBezTo>
                  <a:pt x="585" y="702"/>
                  <a:pt x="613" y="684"/>
                  <a:pt x="619" y="673"/>
                </a:cubicBezTo>
                <a:cubicBezTo>
                  <a:pt x="622" y="668"/>
                  <a:pt x="621" y="664"/>
                  <a:pt x="619" y="662"/>
                </a:cubicBezTo>
                <a:cubicBezTo>
                  <a:pt x="669" y="662"/>
                  <a:pt x="669" y="662"/>
                  <a:pt x="669" y="662"/>
                </a:cubicBezTo>
                <a:cubicBezTo>
                  <a:pt x="613" y="719"/>
                  <a:pt x="540" y="759"/>
                  <a:pt x="458" y="77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tmpC7FE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custData r:id="rId4"/>
              <p:tags r:id="rId5"/>
            </p:custDataLst>
            <p:extLst>
              <p:ext uri="{DAA4B4D4-6D71-4841-9C94-3DE7FCFB9230}">
                <p14:media xmlns:p14="http://schemas.microsoft.com/office/powerpoint/2010/main" r:embed="rId6">
                  <p14:trim end="42.340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520048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1111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111">
                                          <p:cBhvr additive="base">
                                            <p:cTn id="7" dur="9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111">
                                          <p:cBhvr additive="base">
                                            <p:cTn id="8" dur="9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1111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111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111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1111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111">
                                          <p:cBhvr additive="base">
                                            <p:cTn id="1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111">
                                          <p:cBhvr additive="base">
                                            <p:cTn id="16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1111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111">
                                          <p:cBhvr additive="base">
                                            <p:cTn id="19" dur="1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111">
                                          <p:cBhvr additive="base">
                                            <p:cTn id="20" dur="1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49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video>
                  <p:cMediaNode vol="80000">
                    <p:cTn id="50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</p:childTnLst>
            </p:cTn>
          </p:par>
        </p:tnLst>
        <p:bldLst>
          <p:bldP spid="72" grpId="0"/>
          <p:bldP spid="73" grpId="0"/>
          <p:bldP spid="74" grpId="0"/>
          <p:bldP spid="7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49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video>
                  <p:cMediaNode vol="80000">
                    <p:cTn id="50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</p:childTnLst>
            </p:cTn>
          </p:par>
        </p:tnLst>
        <p:bldLst>
          <p:bldP spid="72" grpId="0"/>
          <p:bldP spid="73" grpId="0"/>
          <p:bldP spid="74" grpId="0"/>
          <p:bldP spid="7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dirty="0" smtClean="0"/>
              <a:t>Applying the Law of Addition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>
          <a:xfrm>
            <a:off x="3793577" y="1766751"/>
            <a:ext cx="739345" cy="798576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7431990" y="1766751"/>
            <a:ext cx="739345" cy="798576"/>
          </a:xfrm>
          <a:prstGeom prst="rightArrow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94508" y="2722293"/>
            <a:ext cx="3106263" cy="2599430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 wrap="square" lIns="182880" tIns="182880" rIns="182880" bIns="182880">
            <a:noAutofit/>
          </a:bodyPr>
          <a:lstStyle/>
          <a:p>
            <a:pPr marL="171450" indent="-171450">
              <a:lnSpc>
                <a:spcPct val="94000"/>
              </a:lnSpc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 smtClean="0"/>
              <a:t>Evaluate your response to the needs of others.</a:t>
            </a:r>
          </a:p>
          <a:p>
            <a:pPr marL="171450" indent="-171450">
              <a:lnSpc>
                <a:spcPct val="94000"/>
              </a:lnSpc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 smtClean="0"/>
              <a:t>Perform small acts of service.</a:t>
            </a:r>
          </a:p>
          <a:p>
            <a:pPr marL="171450" indent="-171450">
              <a:lnSpc>
                <a:spcPct val="94000"/>
              </a:lnSpc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 smtClean="0"/>
              <a:t>Do good without seeking credit.</a:t>
            </a:r>
          </a:p>
          <a:p>
            <a:pPr marL="171450" indent="-171450">
              <a:lnSpc>
                <a:spcPct val="94000"/>
              </a:lnSpc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 smtClean="0"/>
              <a:t>Look for unique opportunities to serve others. 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4532922" y="2722293"/>
            <a:ext cx="3106263" cy="2599430"/>
          </a:xfrm>
          <a:prstGeom prst="rect">
            <a:avLst/>
          </a:prstGeom>
          <a:solidFill>
            <a:schemeClr val="accent4">
              <a:alpha val="20000"/>
            </a:schemeClr>
          </a:solidFill>
        </p:spPr>
        <p:txBody>
          <a:bodyPr wrap="square" lIns="182880" tIns="182880" rIns="182880" bIns="182880">
            <a:noAutofit/>
          </a:bodyPr>
          <a:lstStyle/>
          <a:p>
            <a:pPr marL="171450" indent="-171450">
              <a:lnSpc>
                <a:spcPct val="94000"/>
              </a:lnSpc>
              <a:spcAft>
                <a:spcPts val="8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400" dirty="0" smtClean="0"/>
              <a:t>Quantify the values of other people close to you.</a:t>
            </a:r>
          </a:p>
          <a:p>
            <a:pPr marL="171450" indent="-171450">
              <a:lnSpc>
                <a:spcPct val="94000"/>
              </a:lnSpc>
              <a:spcAft>
                <a:spcPts val="8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400" dirty="0" smtClean="0"/>
              <a:t>Compare how much you value the things that are most important to them.</a:t>
            </a:r>
          </a:p>
          <a:p>
            <a:pPr marL="171450" indent="-171450">
              <a:lnSpc>
                <a:spcPct val="94000"/>
              </a:lnSpc>
              <a:spcAft>
                <a:spcPts val="8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400" dirty="0" smtClean="0"/>
              <a:t>Spend time with those who value things that are different than you.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8171337" y="2722293"/>
            <a:ext cx="3106263" cy="2599430"/>
          </a:xfrm>
          <a:prstGeom prst="rect">
            <a:avLst/>
          </a:prstGeom>
          <a:solidFill>
            <a:schemeClr val="bg2">
              <a:alpha val="20000"/>
            </a:schemeClr>
          </a:solidFill>
        </p:spPr>
        <p:txBody>
          <a:bodyPr wrap="square" lIns="182880" tIns="182880" rIns="182880" bIns="182880">
            <a:noAutofit/>
          </a:bodyPr>
          <a:lstStyle/>
          <a:p>
            <a:pPr marL="171450" indent="-171450">
              <a:lnSpc>
                <a:spcPct val="94000"/>
              </a:lnSpc>
              <a:spcAft>
                <a:spcPts val="8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1400" dirty="0" smtClean="0"/>
              <a:t>Add value to people who are closest to you.</a:t>
            </a:r>
          </a:p>
          <a:p>
            <a:pPr marL="171450" indent="-171450">
              <a:lnSpc>
                <a:spcPct val="94000"/>
              </a:lnSpc>
              <a:spcAft>
                <a:spcPts val="8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1400" dirty="0" smtClean="0"/>
              <a:t>Expand your “value add” attitude towards others in your personal and professional environment.</a:t>
            </a:r>
          </a:p>
          <a:p>
            <a:pPr marL="171450" indent="-171450">
              <a:lnSpc>
                <a:spcPct val="94000"/>
              </a:lnSpc>
              <a:spcAft>
                <a:spcPts val="8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1400" dirty="0" smtClean="0"/>
              <a:t>Consider how you might serve groups as well as individuals.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894508" y="1612041"/>
            <a:ext cx="3106263" cy="1107996"/>
          </a:xfrm>
          <a:prstGeom prst="rect">
            <a:avLst/>
          </a:prstGeom>
          <a:solidFill>
            <a:schemeClr val="accent1"/>
          </a:solidFill>
        </p:spPr>
        <p:txBody>
          <a:bodyPr wrap="square" lIns="243840" tIns="121920" rIns="243840" bIns="121920" rtlCol="0" anchor="ctr" anchorCtr="0">
            <a:spAutoFit/>
          </a:bodyPr>
          <a:lstStyle/>
          <a:p>
            <a:pPr marL="914400"/>
            <a:endParaRPr lang="en-US" sz="1400" dirty="0" smtClean="0">
              <a:solidFill>
                <a:srgbClr val="FFFFFF"/>
              </a:solidFill>
            </a:endParaRPr>
          </a:p>
          <a:p>
            <a:pPr marL="914400"/>
            <a:r>
              <a:rPr lang="en-US" sz="1400" dirty="0" smtClean="0">
                <a:solidFill>
                  <a:srgbClr val="FFFFFF"/>
                </a:solidFill>
              </a:rPr>
              <a:t>Have the attitude of a servant.</a:t>
            </a:r>
          </a:p>
          <a:p>
            <a:pPr marL="914400"/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32922" y="1612041"/>
            <a:ext cx="3106263" cy="1107996"/>
          </a:xfrm>
          <a:prstGeom prst="rect">
            <a:avLst/>
          </a:prstGeom>
          <a:solidFill>
            <a:schemeClr val="accent4"/>
          </a:solidFill>
        </p:spPr>
        <p:txBody>
          <a:bodyPr wrap="square" lIns="243840" tIns="121920" rIns="243840" bIns="121920" rtlCol="0" anchor="ctr" anchorCtr="0">
            <a:spAutoFit/>
          </a:bodyPr>
          <a:lstStyle/>
          <a:p>
            <a:pPr marL="858838"/>
            <a:endParaRPr lang="en-US" sz="1400" dirty="0" smtClean="0">
              <a:solidFill>
                <a:srgbClr val="FFFFFF"/>
              </a:solidFill>
            </a:endParaRPr>
          </a:p>
          <a:p>
            <a:pPr marL="858838"/>
            <a:r>
              <a:rPr lang="en-US" sz="1400" dirty="0" smtClean="0">
                <a:solidFill>
                  <a:srgbClr val="FFFFFF"/>
                </a:solidFill>
              </a:rPr>
              <a:t>Assess values of others.</a:t>
            </a:r>
          </a:p>
          <a:p>
            <a:pPr marL="858838"/>
            <a:endParaRPr lang="en-US" sz="1400" dirty="0" smtClean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71337" y="1612041"/>
            <a:ext cx="3106263" cy="1107996"/>
          </a:xfrm>
          <a:prstGeom prst="rect">
            <a:avLst/>
          </a:prstGeom>
          <a:solidFill>
            <a:schemeClr val="bg2"/>
          </a:solidFill>
        </p:spPr>
        <p:txBody>
          <a:bodyPr wrap="square" lIns="243840" tIns="121920" rIns="243840" bIns="121920" rtlCol="0" anchor="ctr" anchorCtr="0">
            <a:spAutoFit/>
          </a:bodyPr>
          <a:lstStyle/>
          <a:p>
            <a:pPr marL="858838"/>
            <a:endParaRPr lang="en-US" sz="1400" dirty="0" smtClean="0">
              <a:solidFill>
                <a:srgbClr val="FFFFFF"/>
              </a:solidFill>
            </a:endParaRPr>
          </a:p>
          <a:p>
            <a:pPr marL="858838"/>
            <a:r>
              <a:rPr lang="en-US" sz="1400" dirty="0" smtClean="0">
                <a:solidFill>
                  <a:srgbClr val="FFFFFF"/>
                </a:solidFill>
              </a:rPr>
              <a:t>Integrate “value addition” into your life.</a:t>
            </a:r>
          </a:p>
          <a:p>
            <a:pPr marL="858838"/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22" name="Freeform 136"/>
          <p:cNvSpPr>
            <a:spLocks noEditPoints="1"/>
          </p:cNvSpPr>
          <p:nvPr/>
        </p:nvSpPr>
        <p:spPr bwMode="auto">
          <a:xfrm>
            <a:off x="8410142" y="1903049"/>
            <a:ext cx="636399" cy="525979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140"/>
          <p:cNvSpPr>
            <a:spLocks noEditPoints="1"/>
          </p:cNvSpPr>
          <p:nvPr/>
        </p:nvSpPr>
        <p:spPr bwMode="auto">
          <a:xfrm>
            <a:off x="4749485" y="1849184"/>
            <a:ext cx="631176" cy="633710"/>
          </a:xfrm>
          <a:custGeom>
            <a:avLst/>
            <a:gdLst>
              <a:gd name="T0" fmla="*/ 418 w 791"/>
              <a:gd name="T1" fmla="*/ 262 h 792"/>
              <a:gd name="T2" fmla="*/ 402 w 791"/>
              <a:gd name="T3" fmla="*/ 292 h 792"/>
              <a:gd name="T4" fmla="*/ 527 w 791"/>
              <a:gd name="T5" fmla="*/ 280 h 792"/>
              <a:gd name="T6" fmla="*/ 370 w 791"/>
              <a:gd name="T7" fmla="*/ 236 h 792"/>
              <a:gd name="T8" fmla="*/ 453 w 791"/>
              <a:gd name="T9" fmla="*/ 288 h 792"/>
              <a:gd name="T10" fmla="*/ 494 w 791"/>
              <a:gd name="T11" fmla="*/ 281 h 792"/>
              <a:gd name="T12" fmla="*/ 757 w 791"/>
              <a:gd name="T13" fmla="*/ 235 h 792"/>
              <a:gd name="T14" fmla="*/ 467 w 791"/>
              <a:gd name="T15" fmla="*/ 7 h 792"/>
              <a:gd name="T16" fmla="*/ 395 w 791"/>
              <a:gd name="T17" fmla="*/ 0 h 792"/>
              <a:gd name="T18" fmla="*/ 225 w 791"/>
              <a:gd name="T19" fmla="*/ 39 h 792"/>
              <a:gd name="T20" fmla="*/ 15 w 791"/>
              <a:gd name="T21" fmla="*/ 285 h 792"/>
              <a:gd name="T22" fmla="*/ 2 w 791"/>
              <a:gd name="T23" fmla="*/ 350 h 792"/>
              <a:gd name="T24" fmla="*/ 0 w 791"/>
              <a:gd name="T25" fmla="*/ 419 h 792"/>
              <a:gd name="T26" fmla="*/ 167 w 791"/>
              <a:gd name="T27" fmla="*/ 719 h 792"/>
              <a:gd name="T28" fmla="*/ 71 w 791"/>
              <a:gd name="T29" fmla="*/ 597 h 792"/>
              <a:gd name="T30" fmla="*/ 14 w 791"/>
              <a:gd name="T31" fmla="*/ 382 h 792"/>
              <a:gd name="T32" fmla="*/ 18 w 791"/>
              <a:gd name="T33" fmla="*/ 336 h 792"/>
              <a:gd name="T34" fmla="*/ 122 w 791"/>
              <a:gd name="T35" fmla="*/ 524 h 792"/>
              <a:gd name="T36" fmla="*/ 117 w 791"/>
              <a:gd name="T37" fmla="*/ 177 h 792"/>
              <a:gd name="T38" fmla="*/ 101 w 791"/>
              <a:gd name="T39" fmla="*/ 153 h 792"/>
              <a:gd name="T40" fmla="*/ 198 w 791"/>
              <a:gd name="T41" fmla="*/ 69 h 792"/>
              <a:gd name="T42" fmla="*/ 248 w 791"/>
              <a:gd name="T43" fmla="*/ 68 h 792"/>
              <a:gd name="T44" fmla="*/ 221 w 791"/>
              <a:gd name="T45" fmla="*/ 77 h 792"/>
              <a:gd name="T46" fmla="*/ 443 w 791"/>
              <a:gd name="T47" fmla="*/ 17 h 792"/>
              <a:gd name="T48" fmla="*/ 300 w 791"/>
              <a:gd name="T49" fmla="*/ 86 h 792"/>
              <a:gd name="T50" fmla="*/ 263 w 791"/>
              <a:gd name="T51" fmla="*/ 64 h 792"/>
              <a:gd name="T52" fmla="*/ 757 w 791"/>
              <a:gd name="T53" fmla="*/ 519 h 792"/>
              <a:gd name="T54" fmla="*/ 732 w 791"/>
              <a:gd name="T55" fmla="*/ 273 h 792"/>
              <a:gd name="T56" fmla="*/ 725 w 791"/>
              <a:gd name="T57" fmla="*/ 259 h 792"/>
              <a:gd name="T58" fmla="*/ 642 w 791"/>
              <a:gd name="T59" fmla="*/ 315 h 792"/>
              <a:gd name="T60" fmla="*/ 602 w 791"/>
              <a:gd name="T61" fmla="*/ 392 h 792"/>
              <a:gd name="T62" fmla="*/ 591 w 791"/>
              <a:gd name="T63" fmla="*/ 419 h 792"/>
              <a:gd name="T64" fmla="*/ 454 w 791"/>
              <a:gd name="T65" fmla="*/ 677 h 792"/>
              <a:gd name="T66" fmla="*/ 323 w 791"/>
              <a:gd name="T67" fmla="*/ 460 h 792"/>
              <a:gd name="T68" fmla="*/ 310 w 791"/>
              <a:gd name="T69" fmla="*/ 240 h 792"/>
              <a:gd name="T70" fmla="*/ 434 w 791"/>
              <a:gd name="T71" fmla="*/ 180 h 792"/>
              <a:gd name="T72" fmla="*/ 400 w 791"/>
              <a:gd name="T73" fmla="*/ 104 h 792"/>
              <a:gd name="T74" fmla="*/ 79 w 791"/>
              <a:gd name="T75" fmla="*/ 444 h 792"/>
              <a:gd name="T76" fmla="*/ 322 w 791"/>
              <a:gd name="T77" fmla="*/ 97 h 792"/>
              <a:gd name="T78" fmla="*/ 305 w 791"/>
              <a:gd name="T79" fmla="*/ 115 h 792"/>
              <a:gd name="T80" fmla="*/ 479 w 791"/>
              <a:gd name="T81" fmla="*/ 76 h 792"/>
              <a:gd name="T82" fmla="*/ 327 w 791"/>
              <a:gd name="T83" fmla="*/ 122 h 792"/>
              <a:gd name="T84" fmla="*/ 381 w 791"/>
              <a:gd name="T85" fmla="*/ 164 h 792"/>
              <a:gd name="T86" fmla="*/ 337 w 791"/>
              <a:gd name="T87" fmla="*/ 189 h 792"/>
              <a:gd name="T88" fmla="*/ 255 w 791"/>
              <a:gd name="T89" fmla="*/ 144 h 792"/>
              <a:gd name="T90" fmla="*/ 360 w 791"/>
              <a:gd name="T91" fmla="*/ 168 h 792"/>
              <a:gd name="T92" fmla="*/ 330 w 791"/>
              <a:gd name="T93" fmla="*/ 176 h 792"/>
              <a:gd name="T94" fmla="*/ 229 w 791"/>
              <a:gd name="T95" fmla="*/ 389 h 792"/>
              <a:gd name="T96" fmla="*/ 325 w 791"/>
              <a:gd name="T97" fmla="*/ 474 h 792"/>
              <a:gd name="T98" fmla="*/ 402 w 791"/>
              <a:gd name="T99" fmla="*/ 567 h 792"/>
              <a:gd name="T100" fmla="*/ 423 w 791"/>
              <a:gd name="T101" fmla="*/ 165 h 792"/>
              <a:gd name="T102" fmla="*/ 240 w 791"/>
              <a:gd name="T103" fmla="*/ 648 h 792"/>
              <a:gd name="T104" fmla="*/ 220 w 791"/>
              <a:gd name="T105" fmla="*/ 533 h 792"/>
              <a:gd name="T106" fmla="*/ 458 w 791"/>
              <a:gd name="T107" fmla="*/ 691 h 792"/>
              <a:gd name="T108" fmla="*/ 536 w 791"/>
              <a:gd name="T109" fmla="*/ 648 h 792"/>
              <a:gd name="T110" fmla="*/ 570 w 791"/>
              <a:gd name="T111" fmla="*/ 592 h 792"/>
              <a:gd name="T112" fmla="*/ 669 w 791"/>
              <a:gd name="T113" fmla="*/ 662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91" h="792">
                <a:moveTo>
                  <a:pt x="495" y="267"/>
                </a:moveTo>
                <a:cubicBezTo>
                  <a:pt x="495" y="267"/>
                  <a:pt x="495" y="267"/>
                  <a:pt x="494" y="267"/>
                </a:cubicBezTo>
                <a:cubicBezTo>
                  <a:pt x="489" y="267"/>
                  <a:pt x="472" y="265"/>
                  <a:pt x="463" y="264"/>
                </a:cubicBezTo>
                <a:cubicBezTo>
                  <a:pt x="453" y="252"/>
                  <a:pt x="430" y="223"/>
                  <a:pt x="413" y="223"/>
                </a:cubicBezTo>
                <a:cubicBezTo>
                  <a:pt x="413" y="223"/>
                  <a:pt x="412" y="223"/>
                  <a:pt x="411" y="223"/>
                </a:cubicBezTo>
                <a:cubicBezTo>
                  <a:pt x="404" y="224"/>
                  <a:pt x="402" y="228"/>
                  <a:pt x="402" y="230"/>
                </a:cubicBezTo>
                <a:cubicBezTo>
                  <a:pt x="400" y="238"/>
                  <a:pt x="407" y="244"/>
                  <a:pt x="417" y="252"/>
                </a:cubicBezTo>
                <a:cubicBezTo>
                  <a:pt x="419" y="254"/>
                  <a:pt x="422" y="256"/>
                  <a:pt x="424" y="258"/>
                </a:cubicBezTo>
                <a:cubicBezTo>
                  <a:pt x="423" y="259"/>
                  <a:pt x="420" y="261"/>
                  <a:pt x="418" y="262"/>
                </a:cubicBezTo>
                <a:cubicBezTo>
                  <a:pt x="413" y="249"/>
                  <a:pt x="392" y="233"/>
                  <a:pt x="379" y="224"/>
                </a:cubicBezTo>
                <a:cubicBezTo>
                  <a:pt x="376" y="223"/>
                  <a:pt x="373" y="222"/>
                  <a:pt x="370" y="222"/>
                </a:cubicBezTo>
                <a:cubicBezTo>
                  <a:pt x="351" y="222"/>
                  <a:pt x="330" y="258"/>
                  <a:pt x="324" y="269"/>
                </a:cubicBezTo>
                <a:cubicBezTo>
                  <a:pt x="323" y="270"/>
                  <a:pt x="323" y="272"/>
                  <a:pt x="323" y="273"/>
                </a:cubicBezTo>
                <a:cubicBezTo>
                  <a:pt x="323" y="278"/>
                  <a:pt x="327" y="290"/>
                  <a:pt x="346" y="290"/>
                </a:cubicBezTo>
                <a:cubicBezTo>
                  <a:pt x="361" y="290"/>
                  <a:pt x="381" y="283"/>
                  <a:pt x="391" y="279"/>
                </a:cubicBezTo>
                <a:cubicBezTo>
                  <a:pt x="391" y="279"/>
                  <a:pt x="391" y="279"/>
                  <a:pt x="391" y="279"/>
                </a:cubicBezTo>
                <a:cubicBezTo>
                  <a:pt x="391" y="279"/>
                  <a:pt x="392" y="279"/>
                  <a:pt x="392" y="279"/>
                </a:cubicBezTo>
                <a:cubicBezTo>
                  <a:pt x="394" y="279"/>
                  <a:pt x="399" y="287"/>
                  <a:pt x="402" y="292"/>
                </a:cubicBezTo>
                <a:cubicBezTo>
                  <a:pt x="407" y="301"/>
                  <a:pt x="412" y="310"/>
                  <a:pt x="421" y="315"/>
                </a:cubicBezTo>
                <a:cubicBezTo>
                  <a:pt x="424" y="317"/>
                  <a:pt x="428" y="318"/>
                  <a:pt x="432" y="318"/>
                </a:cubicBezTo>
                <a:cubicBezTo>
                  <a:pt x="432" y="318"/>
                  <a:pt x="432" y="318"/>
                  <a:pt x="432" y="318"/>
                </a:cubicBezTo>
                <a:cubicBezTo>
                  <a:pt x="445" y="318"/>
                  <a:pt x="455" y="308"/>
                  <a:pt x="463" y="299"/>
                </a:cubicBezTo>
                <a:cubicBezTo>
                  <a:pt x="465" y="300"/>
                  <a:pt x="468" y="301"/>
                  <a:pt x="471" y="302"/>
                </a:cubicBezTo>
                <a:cubicBezTo>
                  <a:pt x="480" y="306"/>
                  <a:pt x="492" y="310"/>
                  <a:pt x="503" y="310"/>
                </a:cubicBezTo>
                <a:cubicBezTo>
                  <a:pt x="503" y="310"/>
                  <a:pt x="503" y="310"/>
                  <a:pt x="503" y="310"/>
                </a:cubicBezTo>
                <a:cubicBezTo>
                  <a:pt x="514" y="310"/>
                  <a:pt x="521" y="305"/>
                  <a:pt x="524" y="300"/>
                </a:cubicBezTo>
                <a:cubicBezTo>
                  <a:pt x="531" y="291"/>
                  <a:pt x="529" y="284"/>
                  <a:pt x="527" y="280"/>
                </a:cubicBezTo>
                <a:cubicBezTo>
                  <a:pt x="521" y="267"/>
                  <a:pt x="498" y="266"/>
                  <a:pt x="497" y="266"/>
                </a:cubicBezTo>
                <a:cubicBezTo>
                  <a:pt x="496" y="266"/>
                  <a:pt x="495" y="267"/>
                  <a:pt x="495" y="267"/>
                </a:cubicBezTo>
                <a:close/>
                <a:moveTo>
                  <a:pt x="403" y="269"/>
                </a:moveTo>
                <a:cubicBezTo>
                  <a:pt x="400" y="267"/>
                  <a:pt x="396" y="265"/>
                  <a:pt x="392" y="265"/>
                </a:cubicBezTo>
                <a:cubicBezTo>
                  <a:pt x="390" y="265"/>
                  <a:pt x="388" y="265"/>
                  <a:pt x="387" y="266"/>
                </a:cubicBezTo>
                <a:cubicBezTo>
                  <a:pt x="386" y="266"/>
                  <a:pt x="386" y="266"/>
                  <a:pt x="386" y="266"/>
                </a:cubicBezTo>
                <a:cubicBezTo>
                  <a:pt x="377" y="269"/>
                  <a:pt x="358" y="276"/>
                  <a:pt x="346" y="276"/>
                </a:cubicBezTo>
                <a:cubicBezTo>
                  <a:pt x="340" y="276"/>
                  <a:pt x="338" y="274"/>
                  <a:pt x="337" y="273"/>
                </a:cubicBezTo>
                <a:cubicBezTo>
                  <a:pt x="348" y="255"/>
                  <a:pt x="363" y="236"/>
                  <a:pt x="370" y="236"/>
                </a:cubicBezTo>
                <a:cubicBezTo>
                  <a:pt x="370" y="236"/>
                  <a:pt x="371" y="236"/>
                  <a:pt x="371" y="236"/>
                </a:cubicBezTo>
                <a:cubicBezTo>
                  <a:pt x="391" y="250"/>
                  <a:pt x="403" y="262"/>
                  <a:pt x="405" y="267"/>
                </a:cubicBezTo>
                <a:cubicBezTo>
                  <a:pt x="404" y="268"/>
                  <a:pt x="404" y="268"/>
                  <a:pt x="403" y="269"/>
                </a:cubicBezTo>
                <a:close/>
                <a:moveTo>
                  <a:pt x="515" y="286"/>
                </a:moveTo>
                <a:cubicBezTo>
                  <a:pt x="515" y="287"/>
                  <a:pt x="515" y="289"/>
                  <a:pt x="513" y="292"/>
                </a:cubicBezTo>
                <a:cubicBezTo>
                  <a:pt x="511" y="294"/>
                  <a:pt x="509" y="296"/>
                  <a:pt x="503" y="296"/>
                </a:cubicBezTo>
                <a:cubicBezTo>
                  <a:pt x="494" y="296"/>
                  <a:pt x="484" y="292"/>
                  <a:pt x="476" y="289"/>
                </a:cubicBezTo>
                <a:cubicBezTo>
                  <a:pt x="469" y="286"/>
                  <a:pt x="465" y="285"/>
                  <a:pt x="461" y="285"/>
                </a:cubicBezTo>
                <a:cubicBezTo>
                  <a:pt x="456" y="285"/>
                  <a:pt x="454" y="287"/>
                  <a:pt x="453" y="288"/>
                </a:cubicBezTo>
                <a:cubicBezTo>
                  <a:pt x="446" y="298"/>
                  <a:pt x="438" y="304"/>
                  <a:pt x="432" y="304"/>
                </a:cubicBezTo>
                <a:cubicBezTo>
                  <a:pt x="431" y="304"/>
                  <a:pt x="429" y="304"/>
                  <a:pt x="428" y="303"/>
                </a:cubicBezTo>
                <a:cubicBezTo>
                  <a:pt x="422" y="300"/>
                  <a:pt x="418" y="292"/>
                  <a:pt x="414" y="285"/>
                </a:cubicBezTo>
                <a:cubicBezTo>
                  <a:pt x="413" y="284"/>
                  <a:pt x="412" y="282"/>
                  <a:pt x="411" y="281"/>
                </a:cubicBezTo>
                <a:cubicBezTo>
                  <a:pt x="418" y="279"/>
                  <a:pt x="432" y="271"/>
                  <a:pt x="436" y="266"/>
                </a:cubicBezTo>
                <a:cubicBezTo>
                  <a:pt x="438" y="263"/>
                  <a:pt x="440" y="261"/>
                  <a:pt x="439" y="258"/>
                </a:cubicBezTo>
                <a:cubicBezTo>
                  <a:pt x="444" y="263"/>
                  <a:pt x="449" y="269"/>
                  <a:pt x="453" y="275"/>
                </a:cubicBezTo>
                <a:cubicBezTo>
                  <a:pt x="454" y="276"/>
                  <a:pt x="456" y="277"/>
                  <a:pt x="458" y="278"/>
                </a:cubicBezTo>
                <a:cubicBezTo>
                  <a:pt x="459" y="278"/>
                  <a:pt x="487" y="281"/>
                  <a:pt x="494" y="281"/>
                </a:cubicBezTo>
                <a:cubicBezTo>
                  <a:pt x="496" y="281"/>
                  <a:pt x="496" y="281"/>
                  <a:pt x="497" y="280"/>
                </a:cubicBezTo>
                <a:cubicBezTo>
                  <a:pt x="497" y="280"/>
                  <a:pt x="497" y="280"/>
                  <a:pt x="497" y="280"/>
                </a:cubicBezTo>
                <a:cubicBezTo>
                  <a:pt x="504" y="280"/>
                  <a:pt x="513" y="283"/>
                  <a:pt x="515" y="286"/>
                </a:cubicBezTo>
                <a:close/>
                <a:moveTo>
                  <a:pt x="691" y="658"/>
                </a:moveTo>
                <a:cubicBezTo>
                  <a:pt x="724" y="621"/>
                  <a:pt x="751" y="577"/>
                  <a:pt x="768" y="529"/>
                </a:cubicBezTo>
                <a:cubicBezTo>
                  <a:pt x="768" y="528"/>
                  <a:pt x="769" y="527"/>
                  <a:pt x="769" y="527"/>
                </a:cubicBezTo>
                <a:cubicBezTo>
                  <a:pt x="783" y="486"/>
                  <a:pt x="791" y="442"/>
                  <a:pt x="791" y="396"/>
                </a:cubicBezTo>
                <a:cubicBezTo>
                  <a:pt x="791" y="339"/>
                  <a:pt x="779" y="285"/>
                  <a:pt x="757" y="236"/>
                </a:cubicBezTo>
                <a:cubicBezTo>
                  <a:pt x="757" y="236"/>
                  <a:pt x="757" y="235"/>
                  <a:pt x="757" y="235"/>
                </a:cubicBezTo>
                <a:cubicBezTo>
                  <a:pt x="709" y="128"/>
                  <a:pt x="616" y="48"/>
                  <a:pt x="505" y="16"/>
                </a:cubicBezTo>
                <a:cubicBezTo>
                  <a:pt x="504" y="16"/>
                  <a:pt x="504" y="15"/>
                  <a:pt x="503" y="15"/>
                </a:cubicBezTo>
                <a:cubicBezTo>
                  <a:pt x="501" y="15"/>
                  <a:pt x="498" y="14"/>
                  <a:pt x="496" y="13"/>
                </a:cubicBezTo>
                <a:cubicBezTo>
                  <a:pt x="495" y="13"/>
                  <a:pt x="494" y="13"/>
                  <a:pt x="493" y="12"/>
                </a:cubicBezTo>
                <a:cubicBezTo>
                  <a:pt x="490" y="12"/>
                  <a:pt x="488" y="11"/>
                  <a:pt x="486" y="11"/>
                </a:cubicBezTo>
                <a:cubicBezTo>
                  <a:pt x="484" y="10"/>
                  <a:pt x="483" y="10"/>
                  <a:pt x="482" y="10"/>
                </a:cubicBezTo>
                <a:cubicBezTo>
                  <a:pt x="480" y="10"/>
                  <a:pt x="479" y="9"/>
                  <a:pt x="477" y="9"/>
                </a:cubicBezTo>
                <a:cubicBezTo>
                  <a:pt x="477" y="9"/>
                  <a:pt x="477" y="9"/>
                  <a:pt x="477" y="9"/>
                </a:cubicBezTo>
                <a:cubicBezTo>
                  <a:pt x="474" y="8"/>
                  <a:pt x="471" y="8"/>
                  <a:pt x="467" y="7"/>
                </a:cubicBezTo>
                <a:cubicBezTo>
                  <a:pt x="467" y="7"/>
                  <a:pt x="467" y="7"/>
                  <a:pt x="467" y="7"/>
                </a:cubicBezTo>
                <a:cubicBezTo>
                  <a:pt x="467" y="7"/>
                  <a:pt x="466" y="7"/>
                  <a:pt x="466" y="7"/>
                </a:cubicBezTo>
                <a:cubicBezTo>
                  <a:pt x="461" y="6"/>
                  <a:pt x="456" y="5"/>
                  <a:pt x="451" y="4"/>
                </a:cubicBezTo>
                <a:cubicBezTo>
                  <a:pt x="450" y="4"/>
                  <a:pt x="449" y="4"/>
                  <a:pt x="448" y="4"/>
                </a:cubicBezTo>
                <a:cubicBezTo>
                  <a:pt x="443" y="3"/>
                  <a:pt x="438" y="3"/>
                  <a:pt x="432" y="2"/>
                </a:cubicBezTo>
                <a:cubicBezTo>
                  <a:pt x="432" y="2"/>
                  <a:pt x="431" y="2"/>
                  <a:pt x="430" y="2"/>
                </a:cubicBezTo>
                <a:cubicBezTo>
                  <a:pt x="425" y="1"/>
                  <a:pt x="419" y="1"/>
                  <a:pt x="414" y="1"/>
                </a:cubicBezTo>
                <a:cubicBezTo>
                  <a:pt x="413" y="1"/>
                  <a:pt x="413" y="1"/>
                  <a:pt x="412" y="1"/>
                </a:cubicBezTo>
                <a:cubicBezTo>
                  <a:pt x="407" y="0"/>
                  <a:pt x="401" y="0"/>
                  <a:pt x="395" y="0"/>
                </a:cubicBezTo>
                <a:cubicBezTo>
                  <a:pt x="392" y="0"/>
                  <a:pt x="388" y="0"/>
                  <a:pt x="385" y="0"/>
                </a:cubicBezTo>
                <a:cubicBezTo>
                  <a:pt x="383" y="1"/>
                  <a:pt x="381" y="1"/>
                  <a:pt x="379" y="1"/>
                </a:cubicBezTo>
                <a:cubicBezTo>
                  <a:pt x="378" y="1"/>
                  <a:pt x="376" y="1"/>
                  <a:pt x="374" y="1"/>
                </a:cubicBezTo>
                <a:cubicBezTo>
                  <a:pt x="372" y="1"/>
                  <a:pt x="369" y="1"/>
                  <a:pt x="367" y="1"/>
                </a:cubicBezTo>
                <a:cubicBezTo>
                  <a:pt x="366" y="1"/>
                  <a:pt x="365" y="1"/>
                  <a:pt x="364" y="2"/>
                </a:cubicBezTo>
                <a:cubicBezTo>
                  <a:pt x="361" y="2"/>
                  <a:pt x="358" y="2"/>
                  <a:pt x="355" y="2"/>
                </a:cubicBezTo>
                <a:cubicBezTo>
                  <a:pt x="355" y="2"/>
                  <a:pt x="355" y="2"/>
                  <a:pt x="355" y="2"/>
                </a:cubicBezTo>
                <a:cubicBezTo>
                  <a:pt x="310" y="7"/>
                  <a:pt x="267" y="19"/>
                  <a:pt x="226" y="38"/>
                </a:cubicBezTo>
                <a:cubicBezTo>
                  <a:pt x="226" y="38"/>
                  <a:pt x="226" y="39"/>
                  <a:pt x="225" y="39"/>
                </a:cubicBezTo>
                <a:cubicBezTo>
                  <a:pt x="215" y="44"/>
                  <a:pt x="205" y="49"/>
                  <a:pt x="195" y="55"/>
                </a:cubicBezTo>
                <a:cubicBezTo>
                  <a:pt x="195" y="55"/>
                  <a:pt x="195" y="55"/>
                  <a:pt x="194" y="55"/>
                </a:cubicBezTo>
                <a:cubicBezTo>
                  <a:pt x="140" y="87"/>
                  <a:pt x="93" y="133"/>
                  <a:pt x="59" y="187"/>
                </a:cubicBezTo>
                <a:cubicBezTo>
                  <a:pt x="59" y="187"/>
                  <a:pt x="59" y="187"/>
                  <a:pt x="59" y="188"/>
                </a:cubicBezTo>
                <a:cubicBezTo>
                  <a:pt x="44" y="211"/>
                  <a:pt x="32" y="237"/>
                  <a:pt x="23" y="263"/>
                </a:cubicBezTo>
                <a:cubicBezTo>
                  <a:pt x="22" y="264"/>
                  <a:pt x="22" y="264"/>
                  <a:pt x="22" y="265"/>
                </a:cubicBezTo>
                <a:cubicBezTo>
                  <a:pt x="20" y="270"/>
                  <a:pt x="19" y="275"/>
                  <a:pt x="17" y="280"/>
                </a:cubicBezTo>
                <a:cubicBezTo>
                  <a:pt x="17" y="280"/>
                  <a:pt x="17" y="280"/>
                  <a:pt x="17" y="280"/>
                </a:cubicBezTo>
                <a:cubicBezTo>
                  <a:pt x="16" y="282"/>
                  <a:pt x="16" y="284"/>
                  <a:pt x="15" y="285"/>
                </a:cubicBezTo>
                <a:cubicBezTo>
                  <a:pt x="15" y="287"/>
                  <a:pt x="15" y="288"/>
                  <a:pt x="14" y="290"/>
                </a:cubicBezTo>
                <a:cubicBezTo>
                  <a:pt x="13" y="292"/>
                  <a:pt x="13" y="294"/>
                  <a:pt x="12" y="297"/>
                </a:cubicBezTo>
                <a:cubicBezTo>
                  <a:pt x="11" y="300"/>
                  <a:pt x="11" y="303"/>
                  <a:pt x="10" y="307"/>
                </a:cubicBezTo>
                <a:cubicBezTo>
                  <a:pt x="9" y="309"/>
                  <a:pt x="9" y="310"/>
                  <a:pt x="9" y="312"/>
                </a:cubicBezTo>
                <a:cubicBezTo>
                  <a:pt x="8" y="315"/>
                  <a:pt x="8" y="317"/>
                  <a:pt x="7" y="320"/>
                </a:cubicBezTo>
                <a:cubicBezTo>
                  <a:pt x="7" y="321"/>
                  <a:pt x="6" y="323"/>
                  <a:pt x="6" y="325"/>
                </a:cubicBezTo>
                <a:cubicBezTo>
                  <a:pt x="5" y="328"/>
                  <a:pt x="5" y="332"/>
                  <a:pt x="4" y="336"/>
                </a:cubicBezTo>
                <a:cubicBezTo>
                  <a:pt x="4" y="337"/>
                  <a:pt x="4" y="338"/>
                  <a:pt x="4" y="340"/>
                </a:cubicBezTo>
                <a:cubicBezTo>
                  <a:pt x="3" y="343"/>
                  <a:pt x="3" y="346"/>
                  <a:pt x="2" y="350"/>
                </a:cubicBezTo>
                <a:cubicBezTo>
                  <a:pt x="2" y="351"/>
                  <a:pt x="2" y="352"/>
                  <a:pt x="2" y="353"/>
                </a:cubicBezTo>
                <a:cubicBezTo>
                  <a:pt x="1" y="358"/>
                  <a:pt x="1" y="362"/>
                  <a:pt x="1" y="366"/>
                </a:cubicBezTo>
                <a:cubicBezTo>
                  <a:pt x="1" y="367"/>
                  <a:pt x="1" y="367"/>
                  <a:pt x="1" y="368"/>
                </a:cubicBezTo>
                <a:cubicBezTo>
                  <a:pt x="0" y="372"/>
                  <a:pt x="0" y="375"/>
                  <a:pt x="0" y="379"/>
                </a:cubicBezTo>
                <a:cubicBezTo>
                  <a:pt x="0" y="380"/>
                  <a:pt x="0" y="382"/>
                  <a:pt x="0" y="383"/>
                </a:cubicBezTo>
                <a:cubicBezTo>
                  <a:pt x="0" y="387"/>
                  <a:pt x="0" y="392"/>
                  <a:pt x="0" y="396"/>
                </a:cubicBezTo>
                <a:cubicBezTo>
                  <a:pt x="0" y="400"/>
                  <a:pt x="0" y="404"/>
                  <a:pt x="0" y="407"/>
                </a:cubicBezTo>
                <a:cubicBezTo>
                  <a:pt x="0" y="408"/>
                  <a:pt x="0" y="409"/>
                  <a:pt x="0" y="410"/>
                </a:cubicBezTo>
                <a:cubicBezTo>
                  <a:pt x="0" y="413"/>
                  <a:pt x="0" y="416"/>
                  <a:pt x="0" y="419"/>
                </a:cubicBezTo>
                <a:cubicBezTo>
                  <a:pt x="0" y="420"/>
                  <a:pt x="0" y="420"/>
                  <a:pt x="0" y="421"/>
                </a:cubicBezTo>
                <a:cubicBezTo>
                  <a:pt x="1" y="425"/>
                  <a:pt x="1" y="428"/>
                  <a:pt x="1" y="431"/>
                </a:cubicBezTo>
                <a:cubicBezTo>
                  <a:pt x="1" y="432"/>
                  <a:pt x="1" y="432"/>
                  <a:pt x="1" y="432"/>
                </a:cubicBezTo>
                <a:cubicBezTo>
                  <a:pt x="7" y="492"/>
                  <a:pt x="26" y="548"/>
                  <a:pt x="55" y="598"/>
                </a:cubicBezTo>
                <a:cubicBezTo>
                  <a:pt x="55" y="598"/>
                  <a:pt x="55" y="598"/>
                  <a:pt x="55" y="598"/>
                </a:cubicBezTo>
                <a:cubicBezTo>
                  <a:pt x="57" y="601"/>
                  <a:pt x="59" y="604"/>
                  <a:pt x="60" y="606"/>
                </a:cubicBezTo>
                <a:cubicBezTo>
                  <a:pt x="61" y="607"/>
                  <a:pt x="61" y="608"/>
                  <a:pt x="62" y="609"/>
                </a:cubicBezTo>
                <a:cubicBezTo>
                  <a:pt x="63" y="610"/>
                  <a:pt x="64" y="611"/>
                  <a:pt x="64" y="613"/>
                </a:cubicBezTo>
                <a:cubicBezTo>
                  <a:pt x="91" y="654"/>
                  <a:pt x="126" y="690"/>
                  <a:pt x="167" y="719"/>
                </a:cubicBezTo>
                <a:cubicBezTo>
                  <a:pt x="167" y="719"/>
                  <a:pt x="167" y="719"/>
                  <a:pt x="168" y="719"/>
                </a:cubicBezTo>
                <a:cubicBezTo>
                  <a:pt x="232" y="765"/>
                  <a:pt x="311" y="792"/>
                  <a:pt x="395" y="792"/>
                </a:cubicBezTo>
                <a:cubicBezTo>
                  <a:pt x="512" y="792"/>
                  <a:pt x="616" y="741"/>
                  <a:pt x="689" y="661"/>
                </a:cubicBezTo>
                <a:cubicBezTo>
                  <a:pt x="690" y="660"/>
                  <a:pt x="691" y="659"/>
                  <a:pt x="691" y="658"/>
                </a:cubicBezTo>
                <a:close/>
                <a:moveTo>
                  <a:pt x="79" y="610"/>
                </a:moveTo>
                <a:cubicBezTo>
                  <a:pt x="79" y="610"/>
                  <a:pt x="79" y="609"/>
                  <a:pt x="79" y="609"/>
                </a:cubicBezTo>
                <a:cubicBezTo>
                  <a:pt x="77" y="607"/>
                  <a:pt x="76" y="605"/>
                  <a:pt x="75" y="604"/>
                </a:cubicBezTo>
                <a:cubicBezTo>
                  <a:pt x="74" y="602"/>
                  <a:pt x="73" y="601"/>
                  <a:pt x="73" y="600"/>
                </a:cubicBezTo>
                <a:cubicBezTo>
                  <a:pt x="72" y="599"/>
                  <a:pt x="71" y="598"/>
                  <a:pt x="71" y="597"/>
                </a:cubicBezTo>
                <a:cubicBezTo>
                  <a:pt x="69" y="594"/>
                  <a:pt x="68" y="592"/>
                  <a:pt x="67" y="590"/>
                </a:cubicBezTo>
                <a:cubicBezTo>
                  <a:pt x="67" y="590"/>
                  <a:pt x="66" y="589"/>
                  <a:pt x="66" y="589"/>
                </a:cubicBezTo>
                <a:cubicBezTo>
                  <a:pt x="36" y="537"/>
                  <a:pt x="18" y="478"/>
                  <a:pt x="14" y="417"/>
                </a:cubicBezTo>
                <a:cubicBezTo>
                  <a:pt x="14" y="417"/>
                  <a:pt x="14" y="417"/>
                  <a:pt x="14" y="417"/>
                </a:cubicBezTo>
                <a:cubicBezTo>
                  <a:pt x="14" y="414"/>
                  <a:pt x="14" y="411"/>
                  <a:pt x="14" y="407"/>
                </a:cubicBezTo>
                <a:cubicBezTo>
                  <a:pt x="14" y="407"/>
                  <a:pt x="14" y="407"/>
                  <a:pt x="14" y="406"/>
                </a:cubicBezTo>
                <a:cubicBezTo>
                  <a:pt x="14" y="403"/>
                  <a:pt x="14" y="399"/>
                  <a:pt x="14" y="396"/>
                </a:cubicBezTo>
                <a:cubicBezTo>
                  <a:pt x="14" y="393"/>
                  <a:pt x="14" y="389"/>
                  <a:pt x="14" y="386"/>
                </a:cubicBezTo>
                <a:cubicBezTo>
                  <a:pt x="14" y="385"/>
                  <a:pt x="14" y="384"/>
                  <a:pt x="14" y="382"/>
                </a:cubicBezTo>
                <a:cubicBezTo>
                  <a:pt x="14" y="380"/>
                  <a:pt x="14" y="378"/>
                  <a:pt x="14" y="376"/>
                </a:cubicBezTo>
                <a:cubicBezTo>
                  <a:pt x="14" y="374"/>
                  <a:pt x="14" y="373"/>
                  <a:pt x="14" y="371"/>
                </a:cubicBezTo>
                <a:cubicBezTo>
                  <a:pt x="15" y="370"/>
                  <a:pt x="15" y="368"/>
                  <a:pt x="15" y="366"/>
                </a:cubicBezTo>
                <a:cubicBezTo>
                  <a:pt x="15" y="364"/>
                  <a:pt x="15" y="362"/>
                  <a:pt x="15" y="361"/>
                </a:cubicBezTo>
                <a:cubicBezTo>
                  <a:pt x="15" y="359"/>
                  <a:pt x="16" y="357"/>
                  <a:pt x="16" y="356"/>
                </a:cubicBezTo>
                <a:cubicBezTo>
                  <a:pt x="16" y="354"/>
                  <a:pt x="16" y="352"/>
                  <a:pt x="16" y="351"/>
                </a:cubicBezTo>
                <a:cubicBezTo>
                  <a:pt x="17" y="349"/>
                  <a:pt x="17" y="347"/>
                  <a:pt x="17" y="346"/>
                </a:cubicBezTo>
                <a:cubicBezTo>
                  <a:pt x="17" y="344"/>
                  <a:pt x="17" y="342"/>
                  <a:pt x="18" y="340"/>
                </a:cubicBezTo>
                <a:cubicBezTo>
                  <a:pt x="18" y="339"/>
                  <a:pt x="18" y="338"/>
                  <a:pt x="18" y="336"/>
                </a:cubicBezTo>
                <a:cubicBezTo>
                  <a:pt x="19" y="334"/>
                  <a:pt x="19" y="332"/>
                  <a:pt x="19" y="330"/>
                </a:cubicBezTo>
                <a:cubicBezTo>
                  <a:pt x="19" y="329"/>
                  <a:pt x="20" y="328"/>
                  <a:pt x="20" y="327"/>
                </a:cubicBezTo>
                <a:cubicBezTo>
                  <a:pt x="20" y="325"/>
                  <a:pt x="21" y="322"/>
                  <a:pt x="21" y="320"/>
                </a:cubicBezTo>
                <a:cubicBezTo>
                  <a:pt x="21" y="319"/>
                  <a:pt x="22" y="319"/>
                  <a:pt x="22" y="318"/>
                </a:cubicBezTo>
                <a:cubicBezTo>
                  <a:pt x="22" y="316"/>
                  <a:pt x="22" y="315"/>
                  <a:pt x="23" y="313"/>
                </a:cubicBezTo>
                <a:cubicBezTo>
                  <a:pt x="34" y="366"/>
                  <a:pt x="49" y="425"/>
                  <a:pt x="67" y="452"/>
                </a:cubicBezTo>
                <a:cubicBezTo>
                  <a:pt x="85" y="479"/>
                  <a:pt x="102" y="487"/>
                  <a:pt x="113" y="492"/>
                </a:cubicBezTo>
                <a:cubicBezTo>
                  <a:pt x="123" y="497"/>
                  <a:pt x="125" y="498"/>
                  <a:pt x="124" y="509"/>
                </a:cubicBezTo>
                <a:cubicBezTo>
                  <a:pt x="124" y="513"/>
                  <a:pt x="123" y="518"/>
                  <a:pt x="122" y="524"/>
                </a:cubicBezTo>
                <a:cubicBezTo>
                  <a:pt x="122" y="524"/>
                  <a:pt x="122" y="524"/>
                  <a:pt x="122" y="524"/>
                </a:cubicBezTo>
                <a:cubicBezTo>
                  <a:pt x="121" y="525"/>
                  <a:pt x="121" y="527"/>
                  <a:pt x="121" y="528"/>
                </a:cubicBezTo>
                <a:cubicBezTo>
                  <a:pt x="115" y="555"/>
                  <a:pt x="107" y="595"/>
                  <a:pt x="129" y="652"/>
                </a:cubicBezTo>
                <a:cubicBezTo>
                  <a:pt x="129" y="653"/>
                  <a:pt x="129" y="654"/>
                  <a:pt x="129" y="655"/>
                </a:cubicBezTo>
                <a:cubicBezTo>
                  <a:pt x="129" y="658"/>
                  <a:pt x="131" y="661"/>
                  <a:pt x="133" y="662"/>
                </a:cubicBezTo>
                <a:cubicBezTo>
                  <a:pt x="136" y="668"/>
                  <a:pt x="139" y="675"/>
                  <a:pt x="143" y="682"/>
                </a:cubicBezTo>
                <a:cubicBezTo>
                  <a:pt x="119" y="661"/>
                  <a:pt x="98" y="637"/>
                  <a:pt x="79" y="610"/>
                </a:cubicBezTo>
                <a:close/>
                <a:moveTo>
                  <a:pt x="70" y="196"/>
                </a:moveTo>
                <a:cubicBezTo>
                  <a:pt x="90" y="190"/>
                  <a:pt x="105" y="184"/>
                  <a:pt x="117" y="177"/>
                </a:cubicBezTo>
                <a:cubicBezTo>
                  <a:pt x="124" y="172"/>
                  <a:pt x="133" y="168"/>
                  <a:pt x="142" y="164"/>
                </a:cubicBezTo>
                <a:cubicBezTo>
                  <a:pt x="155" y="158"/>
                  <a:pt x="168" y="152"/>
                  <a:pt x="180" y="144"/>
                </a:cubicBezTo>
                <a:cubicBezTo>
                  <a:pt x="181" y="144"/>
                  <a:pt x="181" y="144"/>
                  <a:pt x="182" y="144"/>
                </a:cubicBezTo>
                <a:cubicBezTo>
                  <a:pt x="240" y="144"/>
                  <a:pt x="240" y="144"/>
                  <a:pt x="240" y="144"/>
                </a:cubicBezTo>
                <a:cubicBezTo>
                  <a:pt x="225" y="178"/>
                  <a:pt x="214" y="218"/>
                  <a:pt x="206" y="259"/>
                </a:cubicBezTo>
                <a:cubicBezTo>
                  <a:pt x="39" y="259"/>
                  <a:pt x="39" y="259"/>
                  <a:pt x="39" y="259"/>
                </a:cubicBezTo>
                <a:cubicBezTo>
                  <a:pt x="47" y="237"/>
                  <a:pt x="58" y="216"/>
                  <a:pt x="70" y="196"/>
                </a:cubicBezTo>
                <a:close/>
                <a:moveTo>
                  <a:pt x="101" y="154"/>
                </a:moveTo>
                <a:cubicBezTo>
                  <a:pt x="101" y="154"/>
                  <a:pt x="101" y="153"/>
                  <a:pt x="101" y="153"/>
                </a:cubicBezTo>
                <a:cubicBezTo>
                  <a:pt x="105" y="149"/>
                  <a:pt x="109" y="144"/>
                  <a:pt x="112" y="140"/>
                </a:cubicBezTo>
                <a:cubicBezTo>
                  <a:pt x="113" y="140"/>
                  <a:pt x="113" y="139"/>
                  <a:pt x="114" y="139"/>
                </a:cubicBezTo>
                <a:cubicBezTo>
                  <a:pt x="117" y="135"/>
                  <a:pt x="121" y="130"/>
                  <a:pt x="125" y="126"/>
                </a:cubicBezTo>
                <a:cubicBezTo>
                  <a:pt x="126" y="126"/>
                  <a:pt x="126" y="126"/>
                  <a:pt x="126" y="126"/>
                </a:cubicBezTo>
                <a:cubicBezTo>
                  <a:pt x="141" y="111"/>
                  <a:pt x="157" y="97"/>
                  <a:pt x="174" y="85"/>
                </a:cubicBezTo>
                <a:cubicBezTo>
                  <a:pt x="174" y="85"/>
                  <a:pt x="174" y="85"/>
                  <a:pt x="175" y="85"/>
                </a:cubicBezTo>
                <a:cubicBezTo>
                  <a:pt x="179" y="81"/>
                  <a:pt x="184" y="78"/>
                  <a:pt x="189" y="75"/>
                </a:cubicBezTo>
                <a:cubicBezTo>
                  <a:pt x="189" y="75"/>
                  <a:pt x="190" y="74"/>
                  <a:pt x="190" y="74"/>
                </a:cubicBezTo>
                <a:cubicBezTo>
                  <a:pt x="193" y="72"/>
                  <a:pt x="196" y="71"/>
                  <a:pt x="198" y="69"/>
                </a:cubicBezTo>
                <a:cubicBezTo>
                  <a:pt x="203" y="73"/>
                  <a:pt x="206" y="77"/>
                  <a:pt x="208" y="81"/>
                </a:cubicBezTo>
                <a:cubicBezTo>
                  <a:pt x="209" y="87"/>
                  <a:pt x="207" y="94"/>
                  <a:pt x="201" y="103"/>
                </a:cubicBezTo>
                <a:cubicBezTo>
                  <a:pt x="183" y="130"/>
                  <a:pt x="159" y="141"/>
                  <a:pt x="137" y="151"/>
                </a:cubicBezTo>
                <a:cubicBezTo>
                  <a:pt x="127" y="155"/>
                  <a:pt x="118" y="160"/>
                  <a:pt x="109" y="165"/>
                </a:cubicBezTo>
                <a:cubicBezTo>
                  <a:pt x="103" y="169"/>
                  <a:pt x="93" y="173"/>
                  <a:pt x="83" y="177"/>
                </a:cubicBezTo>
                <a:cubicBezTo>
                  <a:pt x="88" y="169"/>
                  <a:pt x="94" y="161"/>
                  <a:pt x="101" y="154"/>
                </a:cubicBezTo>
                <a:close/>
                <a:moveTo>
                  <a:pt x="229" y="52"/>
                </a:moveTo>
                <a:cubicBezTo>
                  <a:pt x="244" y="59"/>
                  <a:pt x="249" y="64"/>
                  <a:pt x="249" y="66"/>
                </a:cubicBezTo>
                <a:cubicBezTo>
                  <a:pt x="249" y="66"/>
                  <a:pt x="249" y="67"/>
                  <a:pt x="248" y="68"/>
                </a:cubicBezTo>
                <a:cubicBezTo>
                  <a:pt x="236" y="77"/>
                  <a:pt x="215" y="101"/>
                  <a:pt x="220" y="116"/>
                </a:cubicBezTo>
                <a:cubicBezTo>
                  <a:pt x="221" y="119"/>
                  <a:pt x="224" y="125"/>
                  <a:pt x="234" y="125"/>
                </a:cubicBezTo>
                <a:cubicBezTo>
                  <a:pt x="234" y="125"/>
                  <a:pt x="234" y="125"/>
                  <a:pt x="234" y="125"/>
                </a:cubicBezTo>
                <a:cubicBezTo>
                  <a:pt x="235" y="125"/>
                  <a:pt x="235" y="125"/>
                  <a:pt x="236" y="125"/>
                </a:cubicBezTo>
                <a:cubicBezTo>
                  <a:pt x="241" y="125"/>
                  <a:pt x="245" y="124"/>
                  <a:pt x="250" y="122"/>
                </a:cubicBezTo>
                <a:cubicBezTo>
                  <a:pt x="248" y="125"/>
                  <a:pt x="247" y="127"/>
                  <a:pt x="246" y="130"/>
                </a:cubicBezTo>
                <a:cubicBezTo>
                  <a:pt x="197" y="130"/>
                  <a:pt x="197" y="130"/>
                  <a:pt x="197" y="130"/>
                </a:cubicBezTo>
                <a:cubicBezTo>
                  <a:pt x="202" y="124"/>
                  <a:pt x="208" y="118"/>
                  <a:pt x="213" y="111"/>
                </a:cubicBezTo>
                <a:cubicBezTo>
                  <a:pt x="221" y="99"/>
                  <a:pt x="224" y="87"/>
                  <a:pt x="221" y="77"/>
                </a:cubicBezTo>
                <a:cubicBezTo>
                  <a:pt x="220" y="72"/>
                  <a:pt x="216" y="66"/>
                  <a:pt x="211" y="62"/>
                </a:cubicBezTo>
                <a:cubicBezTo>
                  <a:pt x="217" y="58"/>
                  <a:pt x="223" y="55"/>
                  <a:pt x="229" y="52"/>
                </a:cubicBezTo>
                <a:close/>
                <a:moveTo>
                  <a:pt x="395" y="14"/>
                </a:moveTo>
                <a:cubicBezTo>
                  <a:pt x="400" y="14"/>
                  <a:pt x="405" y="14"/>
                  <a:pt x="410" y="15"/>
                </a:cubicBezTo>
                <a:cubicBezTo>
                  <a:pt x="411" y="15"/>
                  <a:pt x="412" y="15"/>
                  <a:pt x="412" y="15"/>
                </a:cubicBezTo>
                <a:cubicBezTo>
                  <a:pt x="417" y="15"/>
                  <a:pt x="422" y="15"/>
                  <a:pt x="427" y="16"/>
                </a:cubicBezTo>
                <a:cubicBezTo>
                  <a:pt x="427" y="16"/>
                  <a:pt x="428" y="16"/>
                  <a:pt x="429" y="16"/>
                </a:cubicBezTo>
                <a:cubicBezTo>
                  <a:pt x="433" y="16"/>
                  <a:pt x="438" y="17"/>
                  <a:pt x="443" y="17"/>
                </a:cubicBezTo>
                <a:cubicBezTo>
                  <a:pt x="443" y="17"/>
                  <a:pt x="443" y="17"/>
                  <a:pt x="443" y="17"/>
                </a:cubicBezTo>
                <a:cubicBezTo>
                  <a:pt x="448" y="18"/>
                  <a:pt x="453" y="19"/>
                  <a:pt x="457" y="19"/>
                </a:cubicBezTo>
                <a:cubicBezTo>
                  <a:pt x="458" y="19"/>
                  <a:pt x="459" y="20"/>
                  <a:pt x="459" y="20"/>
                </a:cubicBezTo>
                <a:cubicBezTo>
                  <a:pt x="459" y="20"/>
                  <a:pt x="459" y="20"/>
                  <a:pt x="459" y="21"/>
                </a:cubicBezTo>
                <a:cubicBezTo>
                  <a:pt x="455" y="27"/>
                  <a:pt x="445" y="32"/>
                  <a:pt x="436" y="35"/>
                </a:cubicBezTo>
                <a:cubicBezTo>
                  <a:pt x="427" y="37"/>
                  <a:pt x="412" y="41"/>
                  <a:pt x="391" y="54"/>
                </a:cubicBezTo>
                <a:cubicBezTo>
                  <a:pt x="391" y="54"/>
                  <a:pt x="391" y="54"/>
                  <a:pt x="391" y="54"/>
                </a:cubicBezTo>
                <a:cubicBezTo>
                  <a:pt x="386" y="57"/>
                  <a:pt x="381" y="61"/>
                  <a:pt x="376" y="65"/>
                </a:cubicBezTo>
                <a:cubicBezTo>
                  <a:pt x="358" y="78"/>
                  <a:pt x="340" y="81"/>
                  <a:pt x="320" y="83"/>
                </a:cubicBezTo>
                <a:cubicBezTo>
                  <a:pt x="314" y="84"/>
                  <a:pt x="307" y="85"/>
                  <a:pt x="300" y="86"/>
                </a:cubicBezTo>
                <a:cubicBezTo>
                  <a:pt x="288" y="89"/>
                  <a:pt x="277" y="94"/>
                  <a:pt x="266" y="100"/>
                </a:cubicBezTo>
                <a:cubicBezTo>
                  <a:pt x="265" y="100"/>
                  <a:pt x="263" y="101"/>
                  <a:pt x="261" y="102"/>
                </a:cubicBezTo>
                <a:cubicBezTo>
                  <a:pt x="261" y="102"/>
                  <a:pt x="261" y="102"/>
                  <a:pt x="261" y="102"/>
                </a:cubicBezTo>
                <a:cubicBezTo>
                  <a:pt x="252" y="106"/>
                  <a:pt x="244" y="110"/>
                  <a:pt x="235" y="111"/>
                </a:cubicBezTo>
                <a:cubicBezTo>
                  <a:pt x="235" y="111"/>
                  <a:pt x="234" y="111"/>
                  <a:pt x="234" y="111"/>
                </a:cubicBezTo>
                <a:cubicBezTo>
                  <a:pt x="234" y="111"/>
                  <a:pt x="234" y="111"/>
                  <a:pt x="234" y="111"/>
                </a:cubicBezTo>
                <a:cubicBezTo>
                  <a:pt x="234" y="111"/>
                  <a:pt x="233" y="111"/>
                  <a:pt x="233" y="111"/>
                </a:cubicBezTo>
                <a:cubicBezTo>
                  <a:pt x="233" y="106"/>
                  <a:pt x="243" y="89"/>
                  <a:pt x="256" y="79"/>
                </a:cubicBezTo>
                <a:cubicBezTo>
                  <a:pt x="263" y="74"/>
                  <a:pt x="263" y="68"/>
                  <a:pt x="263" y="64"/>
                </a:cubicBezTo>
                <a:cubicBezTo>
                  <a:pt x="263" y="62"/>
                  <a:pt x="262" y="54"/>
                  <a:pt x="246" y="45"/>
                </a:cubicBezTo>
                <a:cubicBezTo>
                  <a:pt x="292" y="25"/>
                  <a:pt x="342" y="14"/>
                  <a:pt x="395" y="14"/>
                </a:cubicBezTo>
                <a:close/>
                <a:moveTo>
                  <a:pt x="757" y="519"/>
                </a:moveTo>
                <a:cubicBezTo>
                  <a:pt x="583" y="519"/>
                  <a:pt x="583" y="519"/>
                  <a:pt x="583" y="519"/>
                </a:cubicBezTo>
                <a:cubicBezTo>
                  <a:pt x="586" y="510"/>
                  <a:pt x="590" y="502"/>
                  <a:pt x="596" y="495"/>
                </a:cubicBezTo>
                <a:cubicBezTo>
                  <a:pt x="611" y="476"/>
                  <a:pt x="637" y="413"/>
                  <a:pt x="632" y="403"/>
                </a:cubicBezTo>
                <a:cubicBezTo>
                  <a:pt x="632" y="403"/>
                  <a:pt x="632" y="403"/>
                  <a:pt x="632" y="403"/>
                </a:cubicBezTo>
                <a:cubicBezTo>
                  <a:pt x="777" y="403"/>
                  <a:pt x="777" y="403"/>
                  <a:pt x="777" y="403"/>
                </a:cubicBezTo>
                <a:cubicBezTo>
                  <a:pt x="776" y="443"/>
                  <a:pt x="769" y="482"/>
                  <a:pt x="757" y="519"/>
                </a:cubicBezTo>
                <a:close/>
                <a:moveTo>
                  <a:pt x="652" y="328"/>
                </a:moveTo>
                <a:cubicBezTo>
                  <a:pt x="652" y="321"/>
                  <a:pt x="660" y="316"/>
                  <a:pt x="665" y="314"/>
                </a:cubicBezTo>
                <a:cubicBezTo>
                  <a:pt x="673" y="332"/>
                  <a:pt x="692" y="376"/>
                  <a:pt x="707" y="389"/>
                </a:cubicBezTo>
                <a:cubicBezTo>
                  <a:pt x="621" y="389"/>
                  <a:pt x="621" y="389"/>
                  <a:pt x="621" y="389"/>
                </a:cubicBezTo>
                <a:cubicBezTo>
                  <a:pt x="636" y="369"/>
                  <a:pt x="654" y="342"/>
                  <a:pt x="652" y="328"/>
                </a:cubicBezTo>
                <a:close/>
                <a:moveTo>
                  <a:pt x="730" y="389"/>
                </a:moveTo>
                <a:cubicBezTo>
                  <a:pt x="735" y="382"/>
                  <a:pt x="734" y="369"/>
                  <a:pt x="733" y="365"/>
                </a:cubicBezTo>
                <a:cubicBezTo>
                  <a:pt x="727" y="329"/>
                  <a:pt x="724" y="286"/>
                  <a:pt x="729" y="278"/>
                </a:cubicBezTo>
                <a:cubicBezTo>
                  <a:pt x="730" y="276"/>
                  <a:pt x="731" y="275"/>
                  <a:pt x="732" y="273"/>
                </a:cubicBezTo>
                <a:cubicBezTo>
                  <a:pt x="757" y="273"/>
                  <a:pt x="757" y="273"/>
                  <a:pt x="757" y="273"/>
                </a:cubicBezTo>
                <a:cubicBezTo>
                  <a:pt x="769" y="310"/>
                  <a:pt x="776" y="349"/>
                  <a:pt x="777" y="389"/>
                </a:cubicBezTo>
                <a:lnTo>
                  <a:pt x="730" y="389"/>
                </a:lnTo>
                <a:close/>
                <a:moveTo>
                  <a:pt x="752" y="259"/>
                </a:moveTo>
                <a:cubicBezTo>
                  <a:pt x="742" y="259"/>
                  <a:pt x="742" y="259"/>
                  <a:pt x="742" y="259"/>
                </a:cubicBezTo>
                <a:cubicBezTo>
                  <a:pt x="744" y="257"/>
                  <a:pt x="746" y="254"/>
                  <a:pt x="749" y="252"/>
                </a:cubicBezTo>
                <a:cubicBezTo>
                  <a:pt x="750" y="254"/>
                  <a:pt x="751" y="257"/>
                  <a:pt x="752" y="259"/>
                </a:cubicBezTo>
                <a:close/>
                <a:moveTo>
                  <a:pt x="742" y="237"/>
                </a:moveTo>
                <a:cubicBezTo>
                  <a:pt x="736" y="244"/>
                  <a:pt x="730" y="252"/>
                  <a:pt x="725" y="259"/>
                </a:cubicBezTo>
                <a:cubicBezTo>
                  <a:pt x="723" y="259"/>
                  <a:pt x="723" y="259"/>
                  <a:pt x="723" y="259"/>
                </a:cubicBezTo>
                <a:cubicBezTo>
                  <a:pt x="719" y="259"/>
                  <a:pt x="716" y="263"/>
                  <a:pt x="716" y="266"/>
                </a:cubicBezTo>
                <a:cubicBezTo>
                  <a:pt x="716" y="268"/>
                  <a:pt x="716" y="269"/>
                  <a:pt x="717" y="270"/>
                </a:cubicBezTo>
                <a:cubicBezTo>
                  <a:pt x="706" y="287"/>
                  <a:pt x="717" y="354"/>
                  <a:pt x="719" y="367"/>
                </a:cubicBezTo>
                <a:cubicBezTo>
                  <a:pt x="720" y="372"/>
                  <a:pt x="720" y="378"/>
                  <a:pt x="719" y="380"/>
                </a:cubicBezTo>
                <a:cubicBezTo>
                  <a:pt x="719" y="380"/>
                  <a:pt x="718" y="380"/>
                  <a:pt x="718" y="379"/>
                </a:cubicBezTo>
                <a:cubicBezTo>
                  <a:pt x="708" y="373"/>
                  <a:pt x="687" y="331"/>
                  <a:pt x="676" y="302"/>
                </a:cubicBezTo>
                <a:cubicBezTo>
                  <a:pt x="674" y="299"/>
                  <a:pt x="671" y="297"/>
                  <a:pt x="667" y="298"/>
                </a:cubicBezTo>
                <a:cubicBezTo>
                  <a:pt x="659" y="300"/>
                  <a:pt x="647" y="306"/>
                  <a:pt x="642" y="315"/>
                </a:cubicBezTo>
                <a:cubicBezTo>
                  <a:pt x="629" y="320"/>
                  <a:pt x="629" y="320"/>
                  <a:pt x="629" y="320"/>
                </a:cubicBezTo>
                <a:cubicBezTo>
                  <a:pt x="584" y="300"/>
                  <a:pt x="584" y="300"/>
                  <a:pt x="584" y="300"/>
                </a:cubicBezTo>
                <a:cubicBezTo>
                  <a:pt x="581" y="299"/>
                  <a:pt x="577" y="300"/>
                  <a:pt x="575" y="304"/>
                </a:cubicBezTo>
                <a:cubicBezTo>
                  <a:pt x="573" y="307"/>
                  <a:pt x="575" y="312"/>
                  <a:pt x="579" y="313"/>
                </a:cubicBezTo>
                <a:cubicBezTo>
                  <a:pt x="626" y="334"/>
                  <a:pt x="626" y="334"/>
                  <a:pt x="626" y="334"/>
                </a:cubicBezTo>
                <a:cubicBezTo>
                  <a:pt x="627" y="334"/>
                  <a:pt x="628" y="334"/>
                  <a:pt x="629" y="334"/>
                </a:cubicBezTo>
                <a:cubicBezTo>
                  <a:pt x="630" y="334"/>
                  <a:pt x="630" y="334"/>
                  <a:pt x="631" y="334"/>
                </a:cubicBezTo>
                <a:cubicBezTo>
                  <a:pt x="638" y="331"/>
                  <a:pt x="638" y="331"/>
                  <a:pt x="638" y="331"/>
                </a:cubicBezTo>
                <a:cubicBezTo>
                  <a:pt x="637" y="342"/>
                  <a:pt x="619" y="368"/>
                  <a:pt x="602" y="392"/>
                </a:cubicBezTo>
                <a:cubicBezTo>
                  <a:pt x="602" y="392"/>
                  <a:pt x="602" y="392"/>
                  <a:pt x="601" y="392"/>
                </a:cubicBezTo>
                <a:cubicBezTo>
                  <a:pt x="600" y="394"/>
                  <a:pt x="598" y="397"/>
                  <a:pt x="596" y="399"/>
                </a:cubicBezTo>
                <a:cubicBezTo>
                  <a:pt x="595" y="400"/>
                  <a:pt x="594" y="402"/>
                  <a:pt x="595" y="404"/>
                </a:cubicBezTo>
                <a:cubicBezTo>
                  <a:pt x="592" y="405"/>
                  <a:pt x="589" y="405"/>
                  <a:pt x="587" y="403"/>
                </a:cubicBezTo>
                <a:cubicBezTo>
                  <a:pt x="579" y="394"/>
                  <a:pt x="528" y="328"/>
                  <a:pt x="528" y="328"/>
                </a:cubicBezTo>
                <a:cubicBezTo>
                  <a:pt x="526" y="325"/>
                  <a:pt x="521" y="324"/>
                  <a:pt x="518" y="327"/>
                </a:cubicBezTo>
                <a:cubicBezTo>
                  <a:pt x="515" y="329"/>
                  <a:pt x="515" y="333"/>
                  <a:pt x="517" y="336"/>
                </a:cubicBezTo>
                <a:cubicBezTo>
                  <a:pt x="519" y="339"/>
                  <a:pt x="568" y="402"/>
                  <a:pt x="577" y="412"/>
                </a:cubicBezTo>
                <a:cubicBezTo>
                  <a:pt x="581" y="417"/>
                  <a:pt x="586" y="419"/>
                  <a:pt x="591" y="419"/>
                </a:cubicBezTo>
                <a:cubicBezTo>
                  <a:pt x="597" y="419"/>
                  <a:pt x="604" y="416"/>
                  <a:pt x="610" y="412"/>
                </a:cubicBezTo>
                <a:cubicBezTo>
                  <a:pt x="612" y="413"/>
                  <a:pt x="615" y="413"/>
                  <a:pt x="618" y="414"/>
                </a:cubicBezTo>
                <a:cubicBezTo>
                  <a:pt x="613" y="430"/>
                  <a:pt x="599" y="468"/>
                  <a:pt x="585" y="486"/>
                </a:cubicBezTo>
                <a:cubicBezTo>
                  <a:pt x="564" y="513"/>
                  <a:pt x="558" y="546"/>
                  <a:pt x="568" y="568"/>
                </a:cubicBezTo>
                <a:cubicBezTo>
                  <a:pt x="569" y="570"/>
                  <a:pt x="569" y="571"/>
                  <a:pt x="569" y="573"/>
                </a:cubicBezTo>
                <a:cubicBezTo>
                  <a:pt x="566" y="580"/>
                  <a:pt x="554" y="586"/>
                  <a:pt x="548" y="588"/>
                </a:cubicBezTo>
                <a:cubicBezTo>
                  <a:pt x="546" y="589"/>
                  <a:pt x="545" y="590"/>
                  <a:pt x="544" y="591"/>
                </a:cubicBezTo>
                <a:cubicBezTo>
                  <a:pt x="540" y="598"/>
                  <a:pt x="526" y="620"/>
                  <a:pt x="525" y="631"/>
                </a:cubicBezTo>
                <a:cubicBezTo>
                  <a:pt x="520" y="639"/>
                  <a:pt x="472" y="672"/>
                  <a:pt x="454" y="677"/>
                </a:cubicBezTo>
                <a:cubicBezTo>
                  <a:pt x="444" y="680"/>
                  <a:pt x="441" y="675"/>
                  <a:pt x="432" y="657"/>
                </a:cubicBezTo>
                <a:cubicBezTo>
                  <a:pt x="430" y="654"/>
                  <a:pt x="429" y="650"/>
                  <a:pt x="427" y="647"/>
                </a:cubicBezTo>
                <a:cubicBezTo>
                  <a:pt x="413" y="621"/>
                  <a:pt x="409" y="599"/>
                  <a:pt x="416" y="589"/>
                </a:cubicBezTo>
                <a:cubicBezTo>
                  <a:pt x="428" y="574"/>
                  <a:pt x="414" y="558"/>
                  <a:pt x="403" y="546"/>
                </a:cubicBezTo>
                <a:cubicBezTo>
                  <a:pt x="400" y="542"/>
                  <a:pt x="397" y="539"/>
                  <a:pt x="395" y="536"/>
                </a:cubicBezTo>
                <a:cubicBezTo>
                  <a:pt x="392" y="532"/>
                  <a:pt x="392" y="529"/>
                  <a:pt x="394" y="522"/>
                </a:cubicBezTo>
                <a:cubicBezTo>
                  <a:pt x="395" y="513"/>
                  <a:pt x="397" y="501"/>
                  <a:pt x="391" y="481"/>
                </a:cubicBezTo>
                <a:cubicBezTo>
                  <a:pt x="384" y="461"/>
                  <a:pt x="366" y="459"/>
                  <a:pt x="351" y="459"/>
                </a:cubicBezTo>
                <a:cubicBezTo>
                  <a:pt x="342" y="459"/>
                  <a:pt x="333" y="459"/>
                  <a:pt x="323" y="460"/>
                </a:cubicBezTo>
                <a:cubicBezTo>
                  <a:pt x="312" y="461"/>
                  <a:pt x="299" y="463"/>
                  <a:pt x="285" y="463"/>
                </a:cubicBezTo>
                <a:cubicBezTo>
                  <a:pt x="280" y="463"/>
                  <a:pt x="276" y="463"/>
                  <a:pt x="271" y="462"/>
                </a:cubicBezTo>
                <a:cubicBezTo>
                  <a:pt x="262" y="462"/>
                  <a:pt x="255" y="458"/>
                  <a:pt x="250" y="451"/>
                </a:cubicBezTo>
                <a:cubicBezTo>
                  <a:pt x="237" y="433"/>
                  <a:pt x="238" y="393"/>
                  <a:pt x="252" y="342"/>
                </a:cubicBezTo>
                <a:cubicBezTo>
                  <a:pt x="259" y="318"/>
                  <a:pt x="297" y="295"/>
                  <a:pt x="312" y="288"/>
                </a:cubicBezTo>
                <a:cubicBezTo>
                  <a:pt x="313" y="288"/>
                  <a:pt x="314" y="287"/>
                  <a:pt x="315" y="285"/>
                </a:cubicBezTo>
                <a:cubicBezTo>
                  <a:pt x="319" y="278"/>
                  <a:pt x="318" y="272"/>
                  <a:pt x="316" y="269"/>
                </a:cubicBezTo>
                <a:cubicBezTo>
                  <a:pt x="313" y="262"/>
                  <a:pt x="308" y="259"/>
                  <a:pt x="303" y="257"/>
                </a:cubicBezTo>
                <a:cubicBezTo>
                  <a:pt x="303" y="251"/>
                  <a:pt x="305" y="242"/>
                  <a:pt x="310" y="240"/>
                </a:cubicBezTo>
                <a:cubicBezTo>
                  <a:pt x="315" y="238"/>
                  <a:pt x="322" y="237"/>
                  <a:pt x="327" y="237"/>
                </a:cubicBezTo>
                <a:cubicBezTo>
                  <a:pt x="336" y="236"/>
                  <a:pt x="342" y="236"/>
                  <a:pt x="345" y="231"/>
                </a:cubicBezTo>
                <a:cubicBezTo>
                  <a:pt x="346" y="229"/>
                  <a:pt x="347" y="225"/>
                  <a:pt x="344" y="221"/>
                </a:cubicBezTo>
                <a:cubicBezTo>
                  <a:pt x="344" y="220"/>
                  <a:pt x="343" y="216"/>
                  <a:pt x="346" y="212"/>
                </a:cubicBezTo>
                <a:cubicBezTo>
                  <a:pt x="348" y="208"/>
                  <a:pt x="352" y="206"/>
                  <a:pt x="356" y="207"/>
                </a:cubicBezTo>
                <a:cubicBezTo>
                  <a:pt x="358" y="207"/>
                  <a:pt x="359" y="207"/>
                  <a:pt x="361" y="207"/>
                </a:cubicBezTo>
                <a:cubicBezTo>
                  <a:pt x="376" y="207"/>
                  <a:pt x="385" y="194"/>
                  <a:pt x="388" y="188"/>
                </a:cubicBezTo>
                <a:cubicBezTo>
                  <a:pt x="395" y="186"/>
                  <a:pt x="412" y="179"/>
                  <a:pt x="426" y="179"/>
                </a:cubicBezTo>
                <a:cubicBezTo>
                  <a:pt x="429" y="179"/>
                  <a:pt x="432" y="179"/>
                  <a:pt x="434" y="180"/>
                </a:cubicBezTo>
                <a:cubicBezTo>
                  <a:pt x="441" y="181"/>
                  <a:pt x="446" y="180"/>
                  <a:pt x="448" y="175"/>
                </a:cubicBezTo>
                <a:cubicBezTo>
                  <a:pt x="452" y="167"/>
                  <a:pt x="445" y="150"/>
                  <a:pt x="426" y="125"/>
                </a:cubicBezTo>
                <a:cubicBezTo>
                  <a:pt x="425" y="123"/>
                  <a:pt x="422" y="122"/>
                  <a:pt x="419" y="122"/>
                </a:cubicBezTo>
                <a:cubicBezTo>
                  <a:pt x="416" y="123"/>
                  <a:pt x="414" y="125"/>
                  <a:pt x="414" y="128"/>
                </a:cubicBezTo>
                <a:cubicBezTo>
                  <a:pt x="410" y="159"/>
                  <a:pt x="410" y="159"/>
                  <a:pt x="410" y="159"/>
                </a:cubicBezTo>
                <a:cubicBezTo>
                  <a:pt x="400" y="155"/>
                  <a:pt x="385" y="149"/>
                  <a:pt x="381" y="139"/>
                </a:cubicBezTo>
                <a:cubicBezTo>
                  <a:pt x="379" y="135"/>
                  <a:pt x="381" y="129"/>
                  <a:pt x="386" y="121"/>
                </a:cubicBezTo>
                <a:cubicBezTo>
                  <a:pt x="390" y="115"/>
                  <a:pt x="394" y="110"/>
                  <a:pt x="399" y="105"/>
                </a:cubicBezTo>
                <a:cubicBezTo>
                  <a:pt x="400" y="105"/>
                  <a:pt x="400" y="105"/>
                  <a:pt x="400" y="104"/>
                </a:cubicBezTo>
                <a:cubicBezTo>
                  <a:pt x="412" y="94"/>
                  <a:pt x="425" y="87"/>
                  <a:pt x="431" y="87"/>
                </a:cubicBezTo>
                <a:cubicBezTo>
                  <a:pt x="431" y="87"/>
                  <a:pt x="431" y="87"/>
                  <a:pt x="431" y="87"/>
                </a:cubicBezTo>
                <a:cubicBezTo>
                  <a:pt x="435" y="87"/>
                  <a:pt x="440" y="90"/>
                  <a:pt x="445" y="92"/>
                </a:cubicBezTo>
                <a:cubicBezTo>
                  <a:pt x="451" y="95"/>
                  <a:pt x="458" y="99"/>
                  <a:pt x="466" y="99"/>
                </a:cubicBezTo>
                <a:cubicBezTo>
                  <a:pt x="475" y="99"/>
                  <a:pt x="483" y="94"/>
                  <a:pt x="490" y="85"/>
                </a:cubicBezTo>
                <a:cubicBezTo>
                  <a:pt x="505" y="66"/>
                  <a:pt x="497" y="42"/>
                  <a:pt x="490" y="26"/>
                </a:cubicBezTo>
                <a:cubicBezTo>
                  <a:pt x="602" y="55"/>
                  <a:pt x="695" y="134"/>
                  <a:pt x="742" y="237"/>
                </a:cubicBezTo>
                <a:close/>
                <a:moveTo>
                  <a:pt x="119" y="480"/>
                </a:moveTo>
                <a:cubicBezTo>
                  <a:pt x="109" y="475"/>
                  <a:pt x="95" y="468"/>
                  <a:pt x="79" y="444"/>
                </a:cubicBezTo>
                <a:cubicBezTo>
                  <a:pt x="73" y="435"/>
                  <a:pt x="67" y="421"/>
                  <a:pt x="61" y="403"/>
                </a:cubicBezTo>
                <a:cubicBezTo>
                  <a:pt x="194" y="403"/>
                  <a:pt x="194" y="403"/>
                  <a:pt x="194" y="403"/>
                </a:cubicBezTo>
                <a:cubicBezTo>
                  <a:pt x="194" y="443"/>
                  <a:pt x="198" y="482"/>
                  <a:pt x="204" y="519"/>
                </a:cubicBezTo>
                <a:cubicBezTo>
                  <a:pt x="137" y="519"/>
                  <a:pt x="137" y="519"/>
                  <a:pt x="137" y="519"/>
                </a:cubicBezTo>
                <a:cubicBezTo>
                  <a:pt x="138" y="516"/>
                  <a:pt x="138" y="513"/>
                  <a:pt x="138" y="510"/>
                </a:cubicBezTo>
                <a:cubicBezTo>
                  <a:pt x="139" y="490"/>
                  <a:pt x="129" y="485"/>
                  <a:pt x="119" y="480"/>
                </a:cubicBezTo>
                <a:close/>
                <a:moveTo>
                  <a:pt x="273" y="112"/>
                </a:moveTo>
                <a:cubicBezTo>
                  <a:pt x="282" y="107"/>
                  <a:pt x="292" y="102"/>
                  <a:pt x="303" y="100"/>
                </a:cubicBezTo>
                <a:cubicBezTo>
                  <a:pt x="309" y="99"/>
                  <a:pt x="316" y="98"/>
                  <a:pt x="322" y="97"/>
                </a:cubicBezTo>
                <a:cubicBezTo>
                  <a:pt x="341" y="94"/>
                  <a:pt x="363" y="92"/>
                  <a:pt x="384" y="76"/>
                </a:cubicBezTo>
                <a:cubicBezTo>
                  <a:pt x="386" y="75"/>
                  <a:pt x="387" y="74"/>
                  <a:pt x="388" y="73"/>
                </a:cubicBezTo>
                <a:cubicBezTo>
                  <a:pt x="388" y="97"/>
                  <a:pt x="388" y="97"/>
                  <a:pt x="388" y="97"/>
                </a:cubicBezTo>
                <a:cubicBezTo>
                  <a:pt x="383" y="102"/>
                  <a:pt x="378" y="108"/>
                  <a:pt x="374" y="113"/>
                </a:cubicBezTo>
                <a:cubicBezTo>
                  <a:pt x="370" y="120"/>
                  <a:pt x="368" y="125"/>
                  <a:pt x="367" y="130"/>
                </a:cubicBezTo>
                <a:cubicBezTo>
                  <a:pt x="342" y="130"/>
                  <a:pt x="342" y="130"/>
                  <a:pt x="342" y="130"/>
                </a:cubicBezTo>
                <a:cubicBezTo>
                  <a:pt x="343" y="127"/>
                  <a:pt x="344" y="124"/>
                  <a:pt x="343" y="120"/>
                </a:cubicBezTo>
                <a:cubicBezTo>
                  <a:pt x="341" y="112"/>
                  <a:pt x="334" y="107"/>
                  <a:pt x="325" y="107"/>
                </a:cubicBezTo>
                <a:cubicBezTo>
                  <a:pt x="318" y="107"/>
                  <a:pt x="310" y="110"/>
                  <a:pt x="305" y="115"/>
                </a:cubicBezTo>
                <a:cubicBezTo>
                  <a:pt x="302" y="118"/>
                  <a:pt x="301" y="122"/>
                  <a:pt x="302" y="125"/>
                </a:cubicBezTo>
                <a:cubicBezTo>
                  <a:pt x="303" y="127"/>
                  <a:pt x="304" y="129"/>
                  <a:pt x="306" y="130"/>
                </a:cubicBezTo>
                <a:cubicBezTo>
                  <a:pt x="261" y="130"/>
                  <a:pt x="261" y="130"/>
                  <a:pt x="261" y="130"/>
                </a:cubicBezTo>
                <a:cubicBezTo>
                  <a:pt x="264" y="124"/>
                  <a:pt x="267" y="119"/>
                  <a:pt x="270" y="113"/>
                </a:cubicBezTo>
                <a:cubicBezTo>
                  <a:pt x="271" y="113"/>
                  <a:pt x="272" y="112"/>
                  <a:pt x="273" y="112"/>
                </a:cubicBezTo>
                <a:close/>
                <a:moveTo>
                  <a:pt x="440" y="48"/>
                </a:moveTo>
                <a:cubicBezTo>
                  <a:pt x="451" y="45"/>
                  <a:pt x="465" y="38"/>
                  <a:pt x="471" y="27"/>
                </a:cubicBezTo>
                <a:cubicBezTo>
                  <a:pt x="472" y="26"/>
                  <a:pt x="472" y="25"/>
                  <a:pt x="473" y="24"/>
                </a:cubicBezTo>
                <a:cubicBezTo>
                  <a:pt x="479" y="34"/>
                  <a:pt x="492" y="60"/>
                  <a:pt x="479" y="76"/>
                </a:cubicBezTo>
                <a:cubicBezTo>
                  <a:pt x="473" y="84"/>
                  <a:pt x="469" y="85"/>
                  <a:pt x="466" y="85"/>
                </a:cubicBezTo>
                <a:cubicBezTo>
                  <a:pt x="461" y="85"/>
                  <a:pt x="456" y="82"/>
                  <a:pt x="451" y="80"/>
                </a:cubicBezTo>
                <a:cubicBezTo>
                  <a:pt x="445" y="76"/>
                  <a:pt x="439" y="73"/>
                  <a:pt x="432" y="73"/>
                </a:cubicBezTo>
                <a:cubicBezTo>
                  <a:pt x="424" y="72"/>
                  <a:pt x="413" y="77"/>
                  <a:pt x="402" y="85"/>
                </a:cubicBezTo>
                <a:cubicBezTo>
                  <a:pt x="402" y="64"/>
                  <a:pt x="402" y="64"/>
                  <a:pt x="402" y="64"/>
                </a:cubicBezTo>
                <a:cubicBezTo>
                  <a:pt x="419" y="54"/>
                  <a:pt x="432" y="50"/>
                  <a:pt x="440" y="48"/>
                </a:cubicBezTo>
                <a:close/>
                <a:moveTo>
                  <a:pt x="322" y="122"/>
                </a:moveTo>
                <a:cubicBezTo>
                  <a:pt x="325" y="121"/>
                  <a:pt x="327" y="121"/>
                  <a:pt x="328" y="122"/>
                </a:cubicBezTo>
                <a:cubicBezTo>
                  <a:pt x="328" y="122"/>
                  <a:pt x="327" y="122"/>
                  <a:pt x="327" y="122"/>
                </a:cubicBezTo>
                <a:cubicBezTo>
                  <a:pt x="325" y="122"/>
                  <a:pt x="324" y="122"/>
                  <a:pt x="322" y="122"/>
                </a:cubicBezTo>
                <a:close/>
                <a:moveTo>
                  <a:pt x="368" y="144"/>
                </a:moveTo>
                <a:cubicBezTo>
                  <a:pt x="368" y="144"/>
                  <a:pt x="368" y="145"/>
                  <a:pt x="368" y="145"/>
                </a:cubicBezTo>
                <a:cubicBezTo>
                  <a:pt x="374" y="157"/>
                  <a:pt x="387" y="165"/>
                  <a:pt x="398" y="170"/>
                </a:cubicBezTo>
                <a:cubicBezTo>
                  <a:pt x="388" y="173"/>
                  <a:pt x="381" y="176"/>
                  <a:pt x="380" y="176"/>
                </a:cubicBezTo>
                <a:cubicBezTo>
                  <a:pt x="379" y="177"/>
                  <a:pt x="378" y="178"/>
                  <a:pt x="377" y="180"/>
                </a:cubicBezTo>
                <a:cubicBezTo>
                  <a:pt x="376" y="179"/>
                  <a:pt x="375" y="178"/>
                  <a:pt x="374" y="178"/>
                </a:cubicBezTo>
                <a:cubicBezTo>
                  <a:pt x="375" y="177"/>
                  <a:pt x="375" y="175"/>
                  <a:pt x="376" y="174"/>
                </a:cubicBezTo>
                <a:cubicBezTo>
                  <a:pt x="382" y="171"/>
                  <a:pt x="381" y="166"/>
                  <a:pt x="381" y="164"/>
                </a:cubicBezTo>
                <a:cubicBezTo>
                  <a:pt x="379" y="157"/>
                  <a:pt x="370" y="155"/>
                  <a:pt x="356" y="153"/>
                </a:cubicBezTo>
                <a:cubicBezTo>
                  <a:pt x="356" y="153"/>
                  <a:pt x="355" y="153"/>
                  <a:pt x="354" y="153"/>
                </a:cubicBezTo>
                <a:cubicBezTo>
                  <a:pt x="346" y="153"/>
                  <a:pt x="342" y="158"/>
                  <a:pt x="342" y="163"/>
                </a:cubicBezTo>
                <a:cubicBezTo>
                  <a:pt x="340" y="161"/>
                  <a:pt x="338" y="160"/>
                  <a:pt x="336" y="159"/>
                </a:cubicBezTo>
                <a:cubicBezTo>
                  <a:pt x="335" y="159"/>
                  <a:pt x="333" y="159"/>
                  <a:pt x="332" y="159"/>
                </a:cubicBezTo>
                <a:cubicBezTo>
                  <a:pt x="321" y="159"/>
                  <a:pt x="312" y="170"/>
                  <a:pt x="311" y="179"/>
                </a:cubicBezTo>
                <a:cubicBezTo>
                  <a:pt x="311" y="186"/>
                  <a:pt x="315" y="192"/>
                  <a:pt x="323" y="193"/>
                </a:cubicBezTo>
                <a:cubicBezTo>
                  <a:pt x="323" y="193"/>
                  <a:pt x="324" y="193"/>
                  <a:pt x="325" y="193"/>
                </a:cubicBezTo>
                <a:cubicBezTo>
                  <a:pt x="330" y="193"/>
                  <a:pt x="334" y="192"/>
                  <a:pt x="337" y="189"/>
                </a:cubicBezTo>
                <a:cubicBezTo>
                  <a:pt x="336" y="191"/>
                  <a:pt x="335" y="194"/>
                  <a:pt x="336" y="196"/>
                </a:cubicBezTo>
                <a:cubicBezTo>
                  <a:pt x="337" y="197"/>
                  <a:pt x="337" y="198"/>
                  <a:pt x="338" y="199"/>
                </a:cubicBezTo>
                <a:cubicBezTo>
                  <a:pt x="336" y="201"/>
                  <a:pt x="335" y="203"/>
                  <a:pt x="333" y="205"/>
                </a:cubicBezTo>
                <a:cubicBezTo>
                  <a:pt x="330" y="210"/>
                  <a:pt x="329" y="217"/>
                  <a:pt x="330" y="223"/>
                </a:cubicBezTo>
                <a:cubicBezTo>
                  <a:pt x="329" y="223"/>
                  <a:pt x="327" y="223"/>
                  <a:pt x="326" y="223"/>
                </a:cubicBezTo>
                <a:cubicBezTo>
                  <a:pt x="320" y="224"/>
                  <a:pt x="311" y="224"/>
                  <a:pt x="305" y="227"/>
                </a:cubicBezTo>
                <a:cubicBezTo>
                  <a:pt x="291" y="232"/>
                  <a:pt x="289" y="249"/>
                  <a:pt x="289" y="259"/>
                </a:cubicBezTo>
                <a:cubicBezTo>
                  <a:pt x="220" y="259"/>
                  <a:pt x="220" y="259"/>
                  <a:pt x="220" y="259"/>
                </a:cubicBezTo>
                <a:cubicBezTo>
                  <a:pt x="228" y="217"/>
                  <a:pt x="240" y="178"/>
                  <a:pt x="255" y="144"/>
                </a:cubicBezTo>
                <a:lnTo>
                  <a:pt x="368" y="144"/>
                </a:lnTo>
                <a:close/>
                <a:moveTo>
                  <a:pt x="346" y="175"/>
                </a:moveTo>
                <a:cubicBezTo>
                  <a:pt x="346" y="175"/>
                  <a:pt x="346" y="174"/>
                  <a:pt x="346" y="174"/>
                </a:cubicBezTo>
                <a:cubicBezTo>
                  <a:pt x="346" y="175"/>
                  <a:pt x="347" y="176"/>
                  <a:pt x="348" y="177"/>
                </a:cubicBezTo>
                <a:cubicBezTo>
                  <a:pt x="348" y="177"/>
                  <a:pt x="348" y="177"/>
                  <a:pt x="348" y="177"/>
                </a:cubicBezTo>
                <a:cubicBezTo>
                  <a:pt x="347" y="178"/>
                  <a:pt x="345" y="180"/>
                  <a:pt x="344" y="181"/>
                </a:cubicBezTo>
                <a:cubicBezTo>
                  <a:pt x="345" y="179"/>
                  <a:pt x="345" y="177"/>
                  <a:pt x="346" y="175"/>
                </a:cubicBezTo>
                <a:close/>
                <a:moveTo>
                  <a:pt x="363" y="169"/>
                </a:moveTo>
                <a:cubicBezTo>
                  <a:pt x="362" y="168"/>
                  <a:pt x="361" y="168"/>
                  <a:pt x="360" y="168"/>
                </a:cubicBezTo>
                <a:cubicBezTo>
                  <a:pt x="360" y="168"/>
                  <a:pt x="360" y="168"/>
                  <a:pt x="359" y="168"/>
                </a:cubicBezTo>
                <a:cubicBezTo>
                  <a:pt x="361" y="168"/>
                  <a:pt x="362" y="168"/>
                  <a:pt x="363" y="168"/>
                </a:cubicBezTo>
                <a:cubicBezTo>
                  <a:pt x="363" y="169"/>
                  <a:pt x="363" y="169"/>
                  <a:pt x="363" y="169"/>
                </a:cubicBezTo>
                <a:close/>
                <a:moveTo>
                  <a:pt x="361" y="184"/>
                </a:moveTo>
                <a:cubicBezTo>
                  <a:pt x="362" y="185"/>
                  <a:pt x="362" y="186"/>
                  <a:pt x="363" y="187"/>
                </a:cubicBezTo>
                <a:cubicBezTo>
                  <a:pt x="361" y="187"/>
                  <a:pt x="360" y="187"/>
                  <a:pt x="357" y="188"/>
                </a:cubicBezTo>
                <a:cubicBezTo>
                  <a:pt x="359" y="187"/>
                  <a:pt x="360" y="185"/>
                  <a:pt x="361" y="184"/>
                </a:cubicBezTo>
                <a:close/>
                <a:moveTo>
                  <a:pt x="332" y="173"/>
                </a:moveTo>
                <a:cubicBezTo>
                  <a:pt x="332" y="174"/>
                  <a:pt x="331" y="175"/>
                  <a:pt x="330" y="176"/>
                </a:cubicBezTo>
                <a:cubicBezTo>
                  <a:pt x="329" y="177"/>
                  <a:pt x="328" y="179"/>
                  <a:pt x="326" y="179"/>
                </a:cubicBezTo>
                <a:cubicBezTo>
                  <a:pt x="326" y="178"/>
                  <a:pt x="327" y="177"/>
                  <a:pt x="328" y="175"/>
                </a:cubicBezTo>
                <a:cubicBezTo>
                  <a:pt x="329" y="174"/>
                  <a:pt x="331" y="173"/>
                  <a:pt x="332" y="173"/>
                </a:cubicBezTo>
                <a:close/>
                <a:moveTo>
                  <a:pt x="297" y="273"/>
                </a:moveTo>
                <a:cubicBezTo>
                  <a:pt x="298" y="273"/>
                  <a:pt x="300" y="273"/>
                  <a:pt x="301" y="272"/>
                </a:cubicBezTo>
                <a:cubicBezTo>
                  <a:pt x="302" y="272"/>
                  <a:pt x="303" y="273"/>
                  <a:pt x="303" y="274"/>
                </a:cubicBezTo>
                <a:cubicBezTo>
                  <a:pt x="303" y="275"/>
                  <a:pt x="304" y="275"/>
                  <a:pt x="303" y="277"/>
                </a:cubicBezTo>
                <a:cubicBezTo>
                  <a:pt x="292" y="283"/>
                  <a:pt x="247" y="307"/>
                  <a:pt x="239" y="338"/>
                </a:cubicBezTo>
                <a:cubicBezTo>
                  <a:pt x="234" y="354"/>
                  <a:pt x="231" y="372"/>
                  <a:pt x="229" y="389"/>
                </a:cubicBezTo>
                <a:cubicBezTo>
                  <a:pt x="208" y="389"/>
                  <a:pt x="208" y="389"/>
                  <a:pt x="208" y="389"/>
                </a:cubicBezTo>
                <a:cubicBezTo>
                  <a:pt x="208" y="349"/>
                  <a:pt x="212" y="310"/>
                  <a:pt x="218" y="273"/>
                </a:cubicBezTo>
                <a:lnTo>
                  <a:pt x="297" y="273"/>
                </a:lnTo>
                <a:close/>
                <a:moveTo>
                  <a:pt x="208" y="403"/>
                </a:moveTo>
                <a:cubicBezTo>
                  <a:pt x="227" y="403"/>
                  <a:pt x="227" y="403"/>
                  <a:pt x="227" y="403"/>
                </a:cubicBezTo>
                <a:cubicBezTo>
                  <a:pt x="226" y="425"/>
                  <a:pt x="229" y="445"/>
                  <a:pt x="239" y="459"/>
                </a:cubicBezTo>
                <a:cubicBezTo>
                  <a:pt x="246" y="469"/>
                  <a:pt x="257" y="475"/>
                  <a:pt x="270" y="476"/>
                </a:cubicBezTo>
                <a:cubicBezTo>
                  <a:pt x="275" y="477"/>
                  <a:pt x="280" y="477"/>
                  <a:pt x="285" y="477"/>
                </a:cubicBezTo>
                <a:cubicBezTo>
                  <a:pt x="299" y="477"/>
                  <a:pt x="313" y="475"/>
                  <a:pt x="325" y="474"/>
                </a:cubicBezTo>
                <a:cubicBezTo>
                  <a:pt x="334" y="473"/>
                  <a:pt x="343" y="473"/>
                  <a:pt x="351" y="473"/>
                </a:cubicBezTo>
                <a:cubicBezTo>
                  <a:pt x="369" y="473"/>
                  <a:pt x="374" y="478"/>
                  <a:pt x="377" y="486"/>
                </a:cubicBezTo>
                <a:cubicBezTo>
                  <a:pt x="383" y="501"/>
                  <a:pt x="381" y="510"/>
                  <a:pt x="380" y="519"/>
                </a:cubicBezTo>
                <a:cubicBezTo>
                  <a:pt x="218" y="519"/>
                  <a:pt x="218" y="519"/>
                  <a:pt x="218" y="519"/>
                </a:cubicBezTo>
                <a:cubicBezTo>
                  <a:pt x="212" y="482"/>
                  <a:pt x="208" y="443"/>
                  <a:pt x="208" y="403"/>
                </a:cubicBezTo>
                <a:close/>
                <a:moveTo>
                  <a:pt x="402" y="567"/>
                </a:moveTo>
                <a:cubicBezTo>
                  <a:pt x="406" y="573"/>
                  <a:pt x="408" y="577"/>
                  <a:pt x="405" y="581"/>
                </a:cubicBezTo>
                <a:cubicBezTo>
                  <a:pt x="404" y="582"/>
                  <a:pt x="403" y="584"/>
                  <a:pt x="402" y="586"/>
                </a:cubicBezTo>
                <a:lnTo>
                  <a:pt x="402" y="567"/>
                </a:lnTo>
                <a:close/>
                <a:moveTo>
                  <a:pt x="402" y="623"/>
                </a:moveTo>
                <a:cubicBezTo>
                  <a:pt x="405" y="633"/>
                  <a:pt x="409" y="641"/>
                  <a:pt x="412" y="648"/>
                </a:cubicBezTo>
                <a:cubicBezTo>
                  <a:pt x="402" y="648"/>
                  <a:pt x="402" y="648"/>
                  <a:pt x="402" y="648"/>
                </a:cubicBezTo>
                <a:lnTo>
                  <a:pt x="402" y="623"/>
                </a:lnTo>
                <a:close/>
                <a:moveTo>
                  <a:pt x="423" y="165"/>
                </a:moveTo>
                <a:cubicBezTo>
                  <a:pt x="425" y="149"/>
                  <a:pt x="425" y="149"/>
                  <a:pt x="425" y="149"/>
                </a:cubicBezTo>
                <a:cubicBezTo>
                  <a:pt x="429" y="155"/>
                  <a:pt x="433" y="162"/>
                  <a:pt x="434" y="166"/>
                </a:cubicBezTo>
                <a:cubicBezTo>
                  <a:pt x="432" y="165"/>
                  <a:pt x="429" y="165"/>
                  <a:pt x="426" y="165"/>
                </a:cubicBezTo>
                <a:cubicBezTo>
                  <a:pt x="425" y="165"/>
                  <a:pt x="424" y="165"/>
                  <a:pt x="423" y="165"/>
                </a:cubicBezTo>
                <a:close/>
                <a:moveTo>
                  <a:pt x="204" y="273"/>
                </a:moveTo>
                <a:cubicBezTo>
                  <a:pt x="198" y="310"/>
                  <a:pt x="194" y="349"/>
                  <a:pt x="194" y="389"/>
                </a:cubicBezTo>
                <a:cubicBezTo>
                  <a:pt x="56" y="389"/>
                  <a:pt x="56" y="389"/>
                  <a:pt x="56" y="389"/>
                </a:cubicBezTo>
                <a:cubicBezTo>
                  <a:pt x="48" y="361"/>
                  <a:pt x="39" y="325"/>
                  <a:pt x="31" y="282"/>
                </a:cubicBezTo>
                <a:cubicBezTo>
                  <a:pt x="32" y="279"/>
                  <a:pt x="33" y="276"/>
                  <a:pt x="34" y="273"/>
                </a:cubicBezTo>
                <a:lnTo>
                  <a:pt x="204" y="273"/>
                </a:lnTo>
                <a:close/>
                <a:moveTo>
                  <a:pt x="134" y="533"/>
                </a:moveTo>
                <a:cubicBezTo>
                  <a:pt x="206" y="533"/>
                  <a:pt x="206" y="533"/>
                  <a:pt x="206" y="533"/>
                </a:cubicBezTo>
                <a:cubicBezTo>
                  <a:pt x="214" y="574"/>
                  <a:pt x="225" y="613"/>
                  <a:pt x="240" y="648"/>
                </a:cubicBezTo>
                <a:cubicBezTo>
                  <a:pt x="143" y="648"/>
                  <a:pt x="143" y="648"/>
                  <a:pt x="143" y="648"/>
                </a:cubicBezTo>
                <a:cubicBezTo>
                  <a:pt x="122" y="595"/>
                  <a:pt x="129" y="558"/>
                  <a:pt x="134" y="533"/>
                </a:cubicBezTo>
                <a:close/>
                <a:moveTo>
                  <a:pt x="220" y="533"/>
                </a:moveTo>
                <a:cubicBezTo>
                  <a:pt x="379" y="533"/>
                  <a:pt x="379" y="533"/>
                  <a:pt x="379" y="533"/>
                </a:cubicBezTo>
                <a:cubicBezTo>
                  <a:pt x="379" y="536"/>
                  <a:pt x="380" y="540"/>
                  <a:pt x="383" y="544"/>
                </a:cubicBezTo>
                <a:cubicBezTo>
                  <a:pt x="385" y="546"/>
                  <a:pt x="386" y="548"/>
                  <a:pt x="388" y="550"/>
                </a:cubicBezTo>
                <a:cubicBezTo>
                  <a:pt x="388" y="648"/>
                  <a:pt x="388" y="648"/>
                  <a:pt x="388" y="648"/>
                </a:cubicBezTo>
                <a:cubicBezTo>
                  <a:pt x="255" y="648"/>
                  <a:pt x="255" y="648"/>
                  <a:pt x="255" y="648"/>
                </a:cubicBezTo>
                <a:cubicBezTo>
                  <a:pt x="240" y="614"/>
                  <a:pt x="228" y="575"/>
                  <a:pt x="220" y="533"/>
                </a:cubicBezTo>
                <a:close/>
                <a:moveTo>
                  <a:pt x="388" y="662"/>
                </a:moveTo>
                <a:cubicBezTo>
                  <a:pt x="388" y="777"/>
                  <a:pt x="388" y="777"/>
                  <a:pt x="388" y="777"/>
                </a:cubicBezTo>
                <a:cubicBezTo>
                  <a:pt x="339" y="774"/>
                  <a:pt x="294" y="730"/>
                  <a:pt x="261" y="662"/>
                </a:cubicBezTo>
                <a:lnTo>
                  <a:pt x="388" y="662"/>
                </a:lnTo>
                <a:close/>
                <a:moveTo>
                  <a:pt x="402" y="662"/>
                </a:moveTo>
                <a:cubicBezTo>
                  <a:pt x="419" y="662"/>
                  <a:pt x="419" y="662"/>
                  <a:pt x="419" y="662"/>
                </a:cubicBezTo>
                <a:cubicBezTo>
                  <a:pt x="419" y="662"/>
                  <a:pt x="419" y="663"/>
                  <a:pt x="419" y="663"/>
                </a:cubicBezTo>
                <a:cubicBezTo>
                  <a:pt x="427" y="678"/>
                  <a:pt x="433" y="692"/>
                  <a:pt x="449" y="692"/>
                </a:cubicBezTo>
                <a:cubicBezTo>
                  <a:pt x="452" y="692"/>
                  <a:pt x="455" y="691"/>
                  <a:pt x="458" y="691"/>
                </a:cubicBezTo>
                <a:cubicBezTo>
                  <a:pt x="470" y="687"/>
                  <a:pt x="491" y="675"/>
                  <a:pt x="505" y="665"/>
                </a:cubicBezTo>
                <a:cubicBezTo>
                  <a:pt x="506" y="664"/>
                  <a:pt x="508" y="663"/>
                  <a:pt x="509" y="662"/>
                </a:cubicBezTo>
                <a:cubicBezTo>
                  <a:pt x="529" y="662"/>
                  <a:pt x="529" y="662"/>
                  <a:pt x="529" y="662"/>
                </a:cubicBezTo>
                <a:cubicBezTo>
                  <a:pt x="496" y="732"/>
                  <a:pt x="450" y="774"/>
                  <a:pt x="402" y="777"/>
                </a:cubicBezTo>
                <a:lnTo>
                  <a:pt x="402" y="662"/>
                </a:lnTo>
                <a:close/>
                <a:moveTo>
                  <a:pt x="528" y="648"/>
                </a:moveTo>
                <a:cubicBezTo>
                  <a:pt x="539" y="638"/>
                  <a:pt x="539" y="634"/>
                  <a:pt x="539" y="632"/>
                </a:cubicBezTo>
                <a:cubicBezTo>
                  <a:pt x="539" y="628"/>
                  <a:pt x="545" y="617"/>
                  <a:pt x="552" y="605"/>
                </a:cubicBezTo>
                <a:cubicBezTo>
                  <a:pt x="547" y="621"/>
                  <a:pt x="541" y="635"/>
                  <a:pt x="536" y="648"/>
                </a:cubicBezTo>
                <a:lnTo>
                  <a:pt x="528" y="648"/>
                </a:lnTo>
                <a:close/>
                <a:moveTo>
                  <a:pt x="570" y="592"/>
                </a:moveTo>
                <a:cubicBezTo>
                  <a:pt x="575" y="588"/>
                  <a:pt x="579" y="584"/>
                  <a:pt x="582" y="579"/>
                </a:cubicBezTo>
                <a:cubicBezTo>
                  <a:pt x="584" y="573"/>
                  <a:pt x="584" y="567"/>
                  <a:pt x="581" y="561"/>
                </a:cubicBezTo>
                <a:cubicBezTo>
                  <a:pt x="577" y="554"/>
                  <a:pt x="576" y="544"/>
                  <a:pt x="579" y="533"/>
                </a:cubicBezTo>
                <a:cubicBezTo>
                  <a:pt x="752" y="533"/>
                  <a:pt x="752" y="533"/>
                  <a:pt x="752" y="533"/>
                </a:cubicBezTo>
                <a:cubicBezTo>
                  <a:pt x="735" y="575"/>
                  <a:pt x="711" y="614"/>
                  <a:pt x="682" y="648"/>
                </a:cubicBezTo>
                <a:cubicBezTo>
                  <a:pt x="551" y="648"/>
                  <a:pt x="551" y="648"/>
                  <a:pt x="551" y="648"/>
                </a:cubicBezTo>
                <a:cubicBezTo>
                  <a:pt x="558" y="631"/>
                  <a:pt x="565" y="612"/>
                  <a:pt x="570" y="592"/>
                </a:cubicBezTo>
                <a:close/>
                <a:moveTo>
                  <a:pt x="175" y="708"/>
                </a:moveTo>
                <a:cubicBezTo>
                  <a:pt x="164" y="691"/>
                  <a:pt x="155" y="676"/>
                  <a:pt x="149" y="662"/>
                </a:cubicBezTo>
                <a:cubicBezTo>
                  <a:pt x="246" y="662"/>
                  <a:pt x="246" y="662"/>
                  <a:pt x="246" y="662"/>
                </a:cubicBezTo>
                <a:cubicBezTo>
                  <a:pt x="248" y="666"/>
                  <a:pt x="250" y="670"/>
                  <a:pt x="252" y="674"/>
                </a:cubicBezTo>
                <a:cubicBezTo>
                  <a:pt x="275" y="720"/>
                  <a:pt x="302" y="753"/>
                  <a:pt x="333" y="772"/>
                </a:cubicBezTo>
                <a:cubicBezTo>
                  <a:pt x="275" y="763"/>
                  <a:pt x="221" y="740"/>
                  <a:pt x="175" y="708"/>
                </a:cubicBezTo>
                <a:close/>
                <a:moveTo>
                  <a:pt x="457" y="773"/>
                </a:moveTo>
                <a:cubicBezTo>
                  <a:pt x="491" y="751"/>
                  <a:pt x="521" y="713"/>
                  <a:pt x="545" y="662"/>
                </a:cubicBezTo>
                <a:cubicBezTo>
                  <a:pt x="669" y="662"/>
                  <a:pt x="669" y="662"/>
                  <a:pt x="669" y="662"/>
                </a:cubicBezTo>
                <a:cubicBezTo>
                  <a:pt x="613" y="719"/>
                  <a:pt x="539" y="759"/>
                  <a:pt x="457" y="77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86"/>
          <p:cNvSpPr>
            <a:spLocks noEditPoints="1"/>
          </p:cNvSpPr>
          <p:nvPr/>
        </p:nvSpPr>
        <p:spPr bwMode="auto">
          <a:xfrm>
            <a:off x="1147639" y="1766751"/>
            <a:ext cx="594609" cy="659561"/>
          </a:xfrm>
          <a:custGeom>
            <a:avLst/>
            <a:gdLst>
              <a:gd name="T0" fmla="*/ 208 w 575"/>
              <a:gd name="T1" fmla="*/ 639 h 639"/>
              <a:gd name="T2" fmla="*/ 201 w 575"/>
              <a:gd name="T3" fmla="*/ 373 h 639"/>
              <a:gd name="T4" fmla="*/ 369 w 575"/>
              <a:gd name="T5" fmla="*/ 366 h 639"/>
              <a:gd name="T6" fmla="*/ 376 w 575"/>
              <a:gd name="T7" fmla="*/ 632 h 639"/>
              <a:gd name="T8" fmla="*/ 215 w 575"/>
              <a:gd name="T9" fmla="*/ 625 h 639"/>
              <a:gd name="T10" fmla="*/ 362 w 575"/>
              <a:gd name="T11" fmla="*/ 380 h 639"/>
              <a:gd name="T12" fmla="*/ 215 w 575"/>
              <a:gd name="T13" fmla="*/ 625 h 639"/>
              <a:gd name="T14" fmla="*/ 10 w 575"/>
              <a:gd name="T15" fmla="*/ 639 h 639"/>
              <a:gd name="T16" fmla="*/ 3 w 575"/>
              <a:gd name="T17" fmla="*/ 503 h 639"/>
              <a:gd name="T18" fmla="*/ 170 w 575"/>
              <a:gd name="T19" fmla="*/ 496 h 639"/>
              <a:gd name="T20" fmla="*/ 177 w 575"/>
              <a:gd name="T21" fmla="*/ 632 h 639"/>
              <a:gd name="T22" fmla="*/ 17 w 575"/>
              <a:gd name="T23" fmla="*/ 625 h 639"/>
              <a:gd name="T24" fmla="*/ 163 w 575"/>
              <a:gd name="T25" fmla="*/ 510 h 639"/>
              <a:gd name="T26" fmla="*/ 17 w 575"/>
              <a:gd name="T27" fmla="*/ 625 h 639"/>
              <a:gd name="T28" fmla="*/ 5 w 575"/>
              <a:gd name="T29" fmla="*/ 411 h 639"/>
              <a:gd name="T30" fmla="*/ 292 w 575"/>
              <a:gd name="T31" fmla="*/ 47 h 639"/>
              <a:gd name="T32" fmla="*/ 256 w 575"/>
              <a:gd name="T33" fmla="*/ 4 h 639"/>
              <a:gd name="T34" fmla="*/ 417 w 575"/>
              <a:gd name="T35" fmla="*/ 0 h 639"/>
              <a:gd name="T36" fmla="*/ 424 w 575"/>
              <a:gd name="T37" fmla="*/ 163 h 639"/>
              <a:gd name="T38" fmla="*/ 412 w 575"/>
              <a:gd name="T39" fmla="*/ 168 h 639"/>
              <a:gd name="T40" fmla="*/ 31 w 575"/>
              <a:gd name="T41" fmla="*/ 414 h 639"/>
              <a:gd name="T42" fmla="*/ 279 w 575"/>
              <a:gd name="T43" fmla="*/ 14 h 639"/>
              <a:gd name="T44" fmla="*/ 307 w 575"/>
              <a:gd name="T45" fmla="*/ 51 h 639"/>
              <a:gd name="T46" fmla="*/ 16 w 575"/>
              <a:gd name="T47" fmla="*/ 402 h 639"/>
              <a:gd name="T48" fmla="*/ 22 w 575"/>
              <a:gd name="T49" fmla="*/ 403 h 639"/>
              <a:gd name="T50" fmla="*/ 383 w 575"/>
              <a:gd name="T51" fmla="*/ 118 h 639"/>
              <a:gd name="T52" fmla="*/ 410 w 575"/>
              <a:gd name="T53" fmla="*/ 14 h 639"/>
              <a:gd name="T54" fmla="*/ 568 w 575"/>
              <a:gd name="T55" fmla="*/ 639 h 639"/>
              <a:gd name="T56" fmla="*/ 400 w 575"/>
              <a:gd name="T57" fmla="*/ 632 h 639"/>
              <a:gd name="T58" fmla="*/ 407 w 575"/>
              <a:gd name="T59" fmla="*/ 238 h 639"/>
              <a:gd name="T60" fmla="*/ 575 w 575"/>
              <a:gd name="T61" fmla="*/ 245 h 639"/>
              <a:gd name="T62" fmla="*/ 568 w 575"/>
              <a:gd name="T63" fmla="*/ 639 h 639"/>
              <a:gd name="T64" fmla="*/ 561 w 575"/>
              <a:gd name="T65" fmla="*/ 625 h 639"/>
              <a:gd name="T66" fmla="*/ 414 w 575"/>
              <a:gd name="T67" fmla="*/ 252 h 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75" h="639">
                <a:moveTo>
                  <a:pt x="369" y="639"/>
                </a:moveTo>
                <a:cubicBezTo>
                  <a:pt x="208" y="639"/>
                  <a:pt x="208" y="639"/>
                  <a:pt x="208" y="639"/>
                </a:cubicBezTo>
                <a:cubicBezTo>
                  <a:pt x="205" y="639"/>
                  <a:pt x="201" y="636"/>
                  <a:pt x="201" y="632"/>
                </a:cubicBezTo>
                <a:cubicBezTo>
                  <a:pt x="201" y="373"/>
                  <a:pt x="201" y="373"/>
                  <a:pt x="201" y="373"/>
                </a:cubicBezTo>
                <a:cubicBezTo>
                  <a:pt x="201" y="369"/>
                  <a:pt x="205" y="366"/>
                  <a:pt x="208" y="366"/>
                </a:cubicBezTo>
                <a:cubicBezTo>
                  <a:pt x="369" y="366"/>
                  <a:pt x="369" y="366"/>
                  <a:pt x="369" y="366"/>
                </a:cubicBezTo>
                <a:cubicBezTo>
                  <a:pt x="373" y="366"/>
                  <a:pt x="376" y="369"/>
                  <a:pt x="376" y="373"/>
                </a:cubicBezTo>
                <a:cubicBezTo>
                  <a:pt x="376" y="632"/>
                  <a:pt x="376" y="632"/>
                  <a:pt x="376" y="632"/>
                </a:cubicBezTo>
                <a:cubicBezTo>
                  <a:pt x="376" y="636"/>
                  <a:pt x="373" y="639"/>
                  <a:pt x="369" y="639"/>
                </a:cubicBezTo>
                <a:close/>
                <a:moveTo>
                  <a:pt x="215" y="625"/>
                </a:moveTo>
                <a:cubicBezTo>
                  <a:pt x="362" y="625"/>
                  <a:pt x="362" y="625"/>
                  <a:pt x="362" y="625"/>
                </a:cubicBezTo>
                <a:cubicBezTo>
                  <a:pt x="362" y="380"/>
                  <a:pt x="362" y="380"/>
                  <a:pt x="362" y="380"/>
                </a:cubicBezTo>
                <a:cubicBezTo>
                  <a:pt x="215" y="380"/>
                  <a:pt x="215" y="380"/>
                  <a:pt x="215" y="380"/>
                </a:cubicBezTo>
                <a:lnTo>
                  <a:pt x="215" y="625"/>
                </a:lnTo>
                <a:close/>
                <a:moveTo>
                  <a:pt x="170" y="639"/>
                </a:moveTo>
                <a:cubicBezTo>
                  <a:pt x="10" y="639"/>
                  <a:pt x="10" y="639"/>
                  <a:pt x="10" y="639"/>
                </a:cubicBezTo>
                <a:cubicBezTo>
                  <a:pt x="6" y="639"/>
                  <a:pt x="3" y="636"/>
                  <a:pt x="3" y="632"/>
                </a:cubicBezTo>
                <a:cubicBezTo>
                  <a:pt x="3" y="503"/>
                  <a:pt x="3" y="503"/>
                  <a:pt x="3" y="503"/>
                </a:cubicBezTo>
                <a:cubicBezTo>
                  <a:pt x="3" y="499"/>
                  <a:pt x="6" y="496"/>
                  <a:pt x="10" y="496"/>
                </a:cubicBezTo>
                <a:cubicBezTo>
                  <a:pt x="170" y="496"/>
                  <a:pt x="170" y="496"/>
                  <a:pt x="170" y="496"/>
                </a:cubicBezTo>
                <a:cubicBezTo>
                  <a:pt x="174" y="496"/>
                  <a:pt x="177" y="499"/>
                  <a:pt x="177" y="503"/>
                </a:cubicBezTo>
                <a:cubicBezTo>
                  <a:pt x="177" y="632"/>
                  <a:pt x="177" y="632"/>
                  <a:pt x="177" y="632"/>
                </a:cubicBezTo>
                <a:cubicBezTo>
                  <a:pt x="177" y="636"/>
                  <a:pt x="174" y="639"/>
                  <a:pt x="170" y="639"/>
                </a:cubicBezTo>
                <a:close/>
                <a:moveTo>
                  <a:pt x="17" y="625"/>
                </a:moveTo>
                <a:cubicBezTo>
                  <a:pt x="163" y="625"/>
                  <a:pt x="163" y="625"/>
                  <a:pt x="163" y="625"/>
                </a:cubicBezTo>
                <a:cubicBezTo>
                  <a:pt x="163" y="510"/>
                  <a:pt x="163" y="510"/>
                  <a:pt x="163" y="510"/>
                </a:cubicBezTo>
                <a:cubicBezTo>
                  <a:pt x="17" y="510"/>
                  <a:pt x="17" y="510"/>
                  <a:pt x="17" y="510"/>
                </a:cubicBezTo>
                <a:lnTo>
                  <a:pt x="17" y="625"/>
                </a:lnTo>
                <a:close/>
                <a:moveTo>
                  <a:pt x="19" y="418"/>
                </a:moveTo>
                <a:cubicBezTo>
                  <a:pt x="14" y="418"/>
                  <a:pt x="9" y="416"/>
                  <a:pt x="5" y="411"/>
                </a:cubicBezTo>
                <a:cubicBezTo>
                  <a:pt x="0" y="404"/>
                  <a:pt x="0" y="395"/>
                  <a:pt x="5" y="388"/>
                </a:cubicBezTo>
                <a:cubicBezTo>
                  <a:pt x="292" y="47"/>
                  <a:pt x="292" y="47"/>
                  <a:pt x="292" y="47"/>
                </a:cubicBezTo>
                <a:cubicBezTo>
                  <a:pt x="257" y="12"/>
                  <a:pt x="257" y="12"/>
                  <a:pt x="257" y="12"/>
                </a:cubicBezTo>
                <a:cubicBezTo>
                  <a:pt x="255" y="10"/>
                  <a:pt x="255" y="7"/>
                  <a:pt x="256" y="4"/>
                </a:cubicBezTo>
                <a:cubicBezTo>
                  <a:pt x="257" y="1"/>
                  <a:pt x="260" y="0"/>
                  <a:pt x="262" y="0"/>
                </a:cubicBezTo>
                <a:cubicBezTo>
                  <a:pt x="417" y="0"/>
                  <a:pt x="417" y="0"/>
                  <a:pt x="417" y="0"/>
                </a:cubicBezTo>
                <a:cubicBezTo>
                  <a:pt x="421" y="0"/>
                  <a:pt x="424" y="3"/>
                  <a:pt x="424" y="7"/>
                </a:cubicBezTo>
                <a:cubicBezTo>
                  <a:pt x="424" y="163"/>
                  <a:pt x="424" y="163"/>
                  <a:pt x="424" y="163"/>
                </a:cubicBezTo>
                <a:cubicBezTo>
                  <a:pt x="424" y="166"/>
                  <a:pt x="423" y="168"/>
                  <a:pt x="420" y="169"/>
                </a:cubicBezTo>
                <a:cubicBezTo>
                  <a:pt x="417" y="170"/>
                  <a:pt x="414" y="170"/>
                  <a:pt x="412" y="168"/>
                </a:cubicBezTo>
                <a:cubicBezTo>
                  <a:pt x="377" y="133"/>
                  <a:pt x="377" y="133"/>
                  <a:pt x="377" y="133"/>
                </a:cubicBezTo>
                <a:cubicBezTo>
                  <a:pt x="31" y="414"/>
                  <a:pt x="31" y="414"/>
                  <a:pt x="31" y="414"/>
                </a:cubicBezTo>
                <a:cubicBezTo>
                  <a:pt x="28" y="417"/>
                  <a:pt x="24" y="418"/>
                  <a:pt x="19" y="418"/>
                </a:cubicBezTo>
                <a:close/>
                <a:moveTo>
                  <a:pt x="279" y="14"/>
                </a:moveTo>
                <a:cubicBezTo>
                  <a:pt x="307" y="41"/>
                  <a:pt x="307" y="41"/>
                  <a:pt x="307" y="41"/>
                </a:cubicBezTo>
                <a:cubicBezTo>
                  <a:pt x="309" y="44"/>
                  <a:pt x="309" y="48"/>
                  <a:pt x="307" y="51"/>
                </a:cubicBezTo>
                <a:cubicBezTo>
                  <a:pt x="16" y="397"/>
                  <a:pt x="16" y="397"/>
                  <a:pt x="16" y="397"/>
                </a:cubicBezTo>
                <a:cubicBezTo>
                  <a:pt x="15" y="399"/>
                  <a:pt x="15" y="401"/>
                  <a:pt x="16" y="402"/>
                </a:cubicBezTo>
                <a:cubicBezTo>
                  <a:pt x="17" y="404"/>
                  <a:pt x="18" y="404"/>
                  <a:pt x="19" y="404"/>
                </a:cubicBezTo>
                <a:cubicBezTo>
                  <a:pt x="20" y="404"/>
                  <a:pt x="21" y="404"/>
                  <a:pt x="22" y="403"/>
                </a:cubicBezTo>
                <a:cubicBezTo>
                  <a:pt x="373" y="118"/>
                  <a:pt x="373" y="118"/>
                  <a:pt x="373" y="118"/>
                </a:cubicBezTo>
                <a:cubicBezTo>
                  <a:pt x="376" y="115"/>
                  <a:pt x="380" y="116"/>
                  <a:pt x="383" y="118"/>
                </a:cubicBezTo>
                <a:cubicBezTo>
                  <a:pt x="410" y="146"/>
                  <a:pt x="410" y="146"/>
                  <a:pt x="410" y="146"/>
                </a:cubicBezTo>
                <a:cubicBezTo>
                  <a:pt x="410" y="14"/>
                  <a:pt x="410" y="14"/>
                  <a:pt x="410" y="14"/>
                </a:cubicBezTo>
                <a:lnTo>
                  <a:pt x="279" y="14"/>
                </a:lnTo>
                <a:close/>
                <a:moveTo>
                  <a:pt x="568" y="639"/>
                </a:moveTo>
                <a:cubicBezTo>
                  <a:pt x="407" y="639"/>
                  <a:pt x="407" y="639"/>
                  <a:pt x="407" y="639"/>
                </a:cubicBezTo>
                <a:cubicBezTo>
                  <a:pt x="403" y="639"/>
                  <a:pt x="400" y="636"/>
                  <a:pt x="400" y="632"/>
                </a:cubicBezTo>
                <a:cubicBezTo>
                  <a:pt x="400" y="245"/>
                  <a:pt x="400" y="245"/>
                  <a:pt x="400" y="245"/>
                </a:cubicBezTo>
                <a:cubicBezTo>
                  <a:pt x="400" y="241"/>
                  <a:pt x="403" y="238"/>
                  <a:pt x="407" y="238"/>
                </a:cubicBezTo>
                <a:cubicBezTo>
                  <a:pt x="568" y="238"/>
                  <a:pt x="568" y="238"/>
                  <a:pt x="568" y="238"/>
                </a:cubicBezTo>
                <a:cubicBezTo>
                  <a:pt x="572" y="238"/>
                  <a:pt x="575" y="241"/>
                  <a:pt x="575" y="245"/>
                </a:cubicBezTo>
                <a:cubicBezTo>
                  <a:pt x="575" y="632"/>
                  <a:pt x="575" y="632"/>
                  <a:pt x="575" y="632"/>
                </a:cubicBezTo>
                <a:cubicBezTo>
                  <a:pt x="575" y="636"/>
                  <a:pt x="572" y="639"/>
                  <a:pt x="568" y="639"/>
                </a:cubicBezTo>
                <a:close/>
                <a:moveTo>
                  <a:pt x="414" y="625"/>
                </a:moveTo>
                <a:cubicBezTo>
                  <a:pt x="561" y="625"/>
                  <a:pt x="561" y="625"/>
                  <a:pt x="561" y="625"/>
                </a:cubicBezTo>
                <a:cubicBezTo>
                  <a:pt x="561" y="252"/>
                  <a:pt x="561" y="252"/>
                  <a:pt x="561" y="252"/>
                </a:cubicBezTo>
                <a:cubicBezTo>
                  <a:pt x="414" y="252"/>
                  <a:pt x="414" y="252"/>
                  <a:pt x="414" y="252"/>
                </a:cubicBezTo>
                <a:lnTo>
                  <a:pt x="414" y="6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tmpF617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custData r:id="rId4"/>
              <p:tags r:id="rId5"/>
            </p:custDataLst>
            <p:extLst>
              <p:ext uri="{DAA4B4D4-6D71-4841-9C94-3DE7FCFB9230}">
                <p14:media xmlns:p14="http://schemas.microsoft.com/office/powerpoint/2010/main" r:embed="rId6">
                  <p14:trim end="67.7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07708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4141 -7.40741E-7 " pathEditMode="relative" rAng="0" ptsTypes="AA">
                                      <p:cBhvr>
                                        <p:cTn id="20" dur="3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4141 -7.40741E-7 " pathEditMode="relative" rAng="0" ptsTypes="AA">
                                      <p:cBhvr>
                                        <p:cTn id="37" dur="3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7" grpId="0" animBg="1"/>
      <p:bldP spid="12" grpId="0" animBg="1"/>
      <p:bldP spid="13" grpId="0" animBg="1"/>
      <p:bldP spid="3" grpId="0" animBg="1"/>
      <p:bldP spid="4" grpId="0" animBg="1"/>
      <p:bldP spid="5" grpId="0" animBg="1"/>
      <p:bldP spid="22" grpId="0" animBg="1"/>
      <p:bldP spid="2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991708" y="-675456"/>
            <a:ext cx="2448273" cy="7992888"/>
          </a:xfrm>
          <a:prstGeom prst="rect">
            <a:avLst/>
          </a:prstGeom>
          <a:noFill/>
        </p:spPr>
        <p:txBody>
          <a:bodyPr wrap="square" lIns="182880" tIns="3383280" rIns="182880" bIns="91440" rtlCol="0" anchor="t" anchorCtr="0">
            <a:noAutofit/>
          </a:bodyPr>
          <a:lstStyle/>
          <a:p>
            <a:pPr algn="r"/>
            <a:r>
              <a:rPr lang="en-US" sz="1800" dirty="0" smtClean="0">
                <a:solidFill>
                  <a:srgbClr val="FFFFFF"/>
                </a:solidFill>
              </a:rPr>
              <a:t>Contact me</a:t>
            </a:r>
          </a:p>
          <a:p>
            <a:pPr algn="r"/>
            <a:endParaRPr lang="en-US" sz="1800" dirty="0" smtClean="0">
              <a:solidFill>
                <a:srgbClr val="FFFFFF"/>
              </a:solidFill>
            </a:endParaRPr>
          </a:p>
          <a:p>
            <a:pPr algn="r"/>
            <a:r>
              <a:rPr lang="en-US" sz="1800" dirty="0" smtClean="0">
                <a:solidFill>
                  <a:srgbClr val="FFFFFF"/>
                </a:solidFill>
              </a:rPr>
              <a:t>Feel free to contact me or download this presentation.</a:t>
            </a:r>
          </a:p>
        </p:txBody>
      </p:sp>
      <p:sp>
        <p:nvSpPr>
          <p:cNvPr id="4" name="TextBox 3">
            <a:hlinkClick r:id="rId9"/>
          </p:cNvPr>
          <p:cNvSpPr txBox="1"/>
          <p:nvPr/>
        </p:nvSpPr>
        <p:spPr>
          <a:xfrm>
            <a:off x="4846310" y="-675456"/>
            <a:ext cx="2448273" cy="7992888"/>
          </a:xfrm>
          <a:prstGeom prst="rect">
            <a:avLst/>
          </a:prstGeom>
          <a:gradFill>
            <a:gsLst>
              <a:gs pos="0">
                <a:schemeClr val="accent1">
                  <a:alpha val="78000"/>
                </a:schemeClr>
              </a:gs>
              <a:gs pos="100000">
                <a:schemeClr val="accent4">
                  <a:alpha val="50000"/>
                </a:schemeClr>
              </a:gs>
            </a:gsLst>
            <a:lin ang="5400000" scaled="0"/>
          </a:gradFill>
        </p:spPr>
        <p:txBody>
          <a:bodyPr wrap="square" lIns="182880" tIns="3383280" rIns="182880" bIns="91440" rtlCol="0" anchor="t" anchorCtr="0">
            <a:noAutofit/>
          </a:bodyPr>
          <a:lstStyle/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Facebook</a:t>
            </a:r>
          </a:p>
          <a:p>
            <a:pPr algn="ctr"/>
            <a:endParaRPr lang="en-US" sz="1800" dirty="0">
              <a:solidFill>
                <a:srgbClr val="FFFFFF"/>
              </a:solidFill>
            </a:endParaRPr>
          </a:p>
          <a:p>
            <a:pPr algn="ctr"/>
            <a:endParaRPr lang="en-US" sz="1800" dirty="0" smtClean="0">
              <a:solidFill>
                <a:srgbClr val="FFFFFF"/>
              </a:solidFill>
            </a:endParaRPr>
          </a:p>
          <a:p>
            <a:pPr algn="ctr"/>
            <a:endParaRPr lang="en-US" sz="1800" dirty="0">
              <a:solidFill>
                <a:srgbClr val="FFFFFF"/>
              </a:solidFill>
            </a:endParaRPr>
          </a:p>
          <a:p>
            <a:pPr algn="ctr"/>
            <a:endParaRPr lang="en-US" sz="1800" dirty="0" smtClean="0">
              <a:solidFill>
                <a:srgbClr val="FFFFFF"/>
              </a:solidFill>
            </a:endParaRPr>
          </a:p>
          <a:p>
            <a:pPr algn="ctr"/>
            <a:endParaRPr lang="en-US" sz="1800" dirty="0">
              <a:solidFill>
                <a:srgbClr val="FFFFFF"/>
              </a:solidFill>
            </a:endParaRPr>
          </a:p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/</a:t>
            </a:r>
            <a:r>
              <a:rPr lang="en-US" sz="1800" dirty="0" err="1" smtClean="0">
                <a:solidFill>
                  <a:srgbClr val="FFFFFF"/>
                </a:solidFill>
              </a:rPr>
              <a:t>brentcolby</a:t>
            </a:r>
            <a:endParaRPr lang="en-US" sz="1800" dirty="0" smtClean="0">
              <a:solidFill>
                <a:srgbClr val="FFFFFF"/>
              </a:solidFill>
            </a:endParaRPr>
          </a:p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TextBox 4">
            <a:hlinkClick r:id="rId10"/>
          </p:cNvPr>
          <p:cNvSpPr txBox="1"/>
          <p:nvPr/>
        </p:nvSpPr>
        <p:spPr>
          <a:xfrm>
            <a:off x="7295018" y="-675456"/>
            <a:ext cx="2448273" cy="7992888"/>
          </a:xfrm>
          <a:prstGeom prst="rect">
            <a:avLst/>
          </a:prstGeom>
          <a:gradFill>
            <a:gsLst>
              <a:gs pos="0">
                <a:schemeClr val="accent3">
                  <a:alpha val="89000"/>
                </a:schemeClr>
              </a:gs>
              <a:gs pos="100000">
                <a:schemeClr val="accent6">
                  <a:alpha val="62000"/>
                </a:schemeClr>
              </a:gs>
            </a:gsLst>
            <a:lin ang="5400000" scaled="0"/>
          </a:gradFill>
        </p:spPr>
        <p:txBody>
          <a:bodyPr wrap="square" lIns="182880" tIns="3383280" rIns="182880" bIns="91440" rtlCol="0" anchor="t" anchorCtr="0">
            <a:noAutofit/>
          </a:bodyPr>
          <a:lstStyle/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Online</a:t>
            </a:r>
          </a:p>
          <a:p>
            <a:pPr algn="ctr"/>
            <a:endParaRPr lang="en-US" sz="1800" dirty="0">
              <a:solidFill>
                <a:srgbClr val="FFFFFF"/>
              </a:solidFill>
            </a:endParaRPr>
          </a:p>
          <a:p>
            <a:pPr algn="ctr"/>
            <a:endParaRPr lang="en-US" sz="1800" dirty="0" smtClean="0">
              <a:solidFill>
                <a:srgbClr val="FFFFFF"/>
              </a:solidFill>
            </a:endParaRPr>
          </a:p>
          <a:p>
            <a:pPr algn="ctr"/>
            <a:endParaRPr lang="en-US" sz="1800" dirty="0">
              <a:solidFill>
                <a:srgbClr val="FFFFFF"/>
              </a:solidFill>
            </a:endParaRPr>
          </a:p>
          <a:p>
            <a:pPr algn="ctr"/>
            <a:endParaRPr lang="en-US" sz="1800" dirty="0" smtClean="0">
              <a:solidFill>
                <a:srgbClr val="FFFFFF"/>
              </a:solidFill>
            </a:endParaRPr>
          </a:p>
          <a:p>
            <a:pPr algn="ctr"/>
            <a:endParaRPr lang="en-US" sz="1800" dirty="0">
              <a:solidFill>
                <a:srgbClr val="FFFFFF"/>
              </a:solidFill>
            </a:endParaRPr>
          </a:p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/brentcolby.com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7189476" y="6990026"/>
            <a:ext cx="88827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Photograph is public domain. License info:</a:t>
            </a:r>
          </a:p>
          <a:p>
            <a:r>
              <a:rPr lang="en-US" sz="1200" dirty="0"/>
              <a:t>All photos published on </a:t>
            </a:r>
            <a:r>
              <a:rPr lang="en-US" sz="1200" dirty="0" err="1"/>
              <a:t>Unsplash</a:t>
            </a:r>
            <a:r>
              <a:rPr lang="en-US" sz="1200" dirty="0"/>
              <a:t> are licensed under </a:t>
            </a:r>
            <a:r>
              <a:rPr lang="en-US" sz="1200" dirty="0">
                <a:hlinkClick r:id="rId11"/>
              </a:rPr>
              <a:t>Creative Commons Zero</a:t>
            </a:r>
            <a:r>
              <a:rPr lang="en-US" sz="1200" dirty="0"/>
              <a:t> which means you can copy, modify, distribute and use the photos for free, including commercial purposes, without asking permission from or providing attribution to the photographer or </a:t>
            </a:r>
            <a:r>
              <a:rPr lang="en-US" sz="1200" dirty="0" err="1"/>
              <a:t>Unsplash</a:t>
            </a:r>
            <a:r>
              <a:rPr lang="en-US" sz="1200" dirty="0" smtClean="0"/>
              <a:t>.</a:t>
            </a:r>
          </a:p>
          <a:p>
            <a:r>
              <a:rPr lang="en-US" sz="1200" dirty="0" smtClean="0"/>
              <a:t>CREATIVE COMMONS </a:t>
            </a:r>
            <a:r>
              <a:rPr lang="en-US" sz="1200" dirty="0"/>
              <a:t>ZERO: http://creativecommons.org/publicdomain/zero/1.0</a:t>
            </a:r>
            <a:r>
              <a:rPr lang="en-US" sz="1200" dirty="0" smtClean="0"/>
              <a:t>/</a:t>
            </a:r>
          </a:p>
        </p:txBody>
      </p:sp>
      <p:sp>
        <p:nvSpPr>
          <p:cNvPr id="13" name="TextBox 12">
            <a:hlinkClick r:id="rId12"/>
          </p:cNvPr>
          <p:cNvSpPr txBox="1"/>
          <p:nvPr/>
        </p:nvSpPr>
        <p:spPr>
          <a:xfrm>
            <a:off x="9743727" y="-675456"/>
            <a:ext cx="2448273" cy="7992888"/>
          </a:xfrm>
          <a:prstGeom prst="rect">
            <a:avLst/>
          </a:prstGeom>
          <a:gradFill>
            <a:gsLst>
              <a:gs pos="0">
                <a:schemeClr val="accent5">
                  <a:alpha val="92000"/>
                </a:schemeClr>
              </a:gs>
              <a:gs pos="100000">
                <a:schemeClr val="tx2">
                  <a:alpha val="70000"/>
                </a:schemeClr>
              </a:gs>
            </a:gsLst>
            <a:lin ang="5400000" scaled="0"/>
          </a:gradFill>
        </p:spPr>
        <p:txBody>
          <a:bodyPr wrap="square" lIns="182880" tIns="3383280" rIns="182880" bIns="91440" rtlCol="0" anchor="t" anchorCtr="0">
            <a:noAutofit/>
          </a:bodyPr>
          <a:lstStyle/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YouTube</a:t>
            </a:r>
          </a:p>
          <a:p>
            <a:pPr algn="ctr"/>
            <a:endParaRPr lang="en-US" sz="1800" dirty="0">
              <a:solidFill>
                <a:srgbClr val="FFFFFF"/>
              </a:solidFill>
            </a:endParaRPr>
          </a:p>
          <a:p>
            <a:pPr algn="ctr"/>
            <a:endParaRPr lang="en-US" sz="1800" dirty="0" smtClean="0">
              <a:solidFill>
                <a:srgbClr val="FFFFFF"/>
              </a:solidFill>
            </a:endParaRPr>
          </a:p>
          <a:p>
            <a:pPr algn="ctr"/>
            <a:endParaRPr lang="en-US" sz="1800" dirty="0">
              <a:solidFill>
                <a:srgbClr val="FFFFFF"/>
              </a:solidFill>
            </a:endParaRPr>
          </a:p>
          <a:p>
            <a:pPr algn="ctr"/>
            <a:endParaRPr lang="en-US" sz="1800" dirty="0" smtClean="0">
              <a:solidFill>
                <a:srgbClr val="FFFFFF"/>
              </a:solidFill>
            </a:endParaRPr>
          </a:p>
          <a:p>
            <a:pPr algn="ctr"/>
            <a:endParaRPr lang="en-US" sz="1800" dirty="0">
              <a:solidFill>
                <a:srgbClr val="FFFFFF"/>
              </a:solidFill>
            </a:endParaRPr>
          </a:p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/</a:t>
            </a:r>
            <a:r>
              <a:rPr lang="en-US" sz="1800" dirty="0" err="1" smtClean="0">
                <a:solidFill>
                  <a:srgbClr val="FFFFFF"/>
                </a:solidFill>
              </a:rPr>
              <a:t>brentthomascolby</a:t>
            </a:r>
            <a:endParaRPr lang="en-US" sz="1800" dirty="0" smtClean="0">
              <a:solidFill>
                <a:srgbClr val="FFFFFF"/>
              </a:solidFill>
            </a:endParaRPr>
          </a:p>
        </p:txBody>
      </p:sp>
      <p:sp>
        <p:nvSpPr>
          <p:cNvPr id="14" name="Oval 79"/>
          <p:cNvSpPr>
            <a:spLocks noChangeArrowheads="1"/>
          </p:cNvSpPr>
          <p:nvPr/>
        </p:nvSpPr>
        <p:spPr bwMode="invGray">
          <a:xfrm>
            <a:off x="8107675" y="1556792"/>
            <a:ext cx="822960" cy="822960"/>
          </a:xfrm>
          <a:prstGeom prst="ellips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grpSp>
        <p:nvGrpSpPr>
          <p:cNvPr id="16" name="Group 15"/>
          <p:cNvGrpSpPr/>
          <p:nvPr/>
        </p:nvGrpSpPr>
        <p:grpSpPr>
          <a:xfrm>
            <a:off x="10556383" y="1556792"/>
            <a:ext cx="822960" cy="822960"/>
            <a:chOff x="9191625" y="10841038"/>
            <a:chExt cx="3987800" cy="3986212"/>
          </a:xfrm>
        </p:grpSpPr>
        <p:sp>
          <p:nvSpPr>
            <p:cNvPr id="17" name="Oval 14"/>
            <p:cNvSpPr>
              <a:spLocks noChangeArrowheads="1"/>
            </p:cNvSpPr>
            <p:nvPr/>
          </p:nvSpPr>
          <p:spPr bwMode="auto">
            <a:xfrm>
              <a:off x="9191625" y="10841038"/>
              <a:ext cx="3987800" cy="3986212"/>
            </a:xfrm>
            <a:prstGeom prst="ellips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10133013" y="11699875"/>
              <a:ext cx="1890713" cy="2268537"/>
            </a:xfrm>
            <a:custGeom>
              <a:avLst/>
              <a:gdLst>
                <a:gd name="T0" fmla="*/ 307 w 504"/>
                <a:gd name="T1" fmla="*/ 59 h 605"/>
                <a:gd name="T2" fmla="*/ 339 w 504"/>
                <a:gd name="T3" fmla="*/ 193 h 605"/>
                <a:gd name="T4" fmla="*/ 364 w 504"/>
                <a:gd name="T5" fmla="*/ 183 h 605"/>
                <a:gd name="T6" fmla="*/ 393 w 504"/>
                <a:gd name="T7" fmla="*/ 223 h 605"/>
                <a:gd name="T8" fmla="*/ 344 w 504"/>
                <a:gd name="T9" fmla="*/ 220 h 605"/>
                <a:gd name="T10" fmla="*/ 281 w 504"/>
                <a:gd name="T11" fmla="*/ 98 h 605"/>
                <a:gd name="T12" fmla="*/ 236 w 504"/>
                <a:gd name="T13" fmla="*/ 229 h 605"/>
                <a:gd name="T14" fmla="*/ 191 w 504"/>
                <a:gd name="T15" fmla="*/ 96 h 605"/>
                <a:gd name="T16" fmla="*/ 268 w 504"/>
                <a:gd name="T17" fmla="*/ 65 h 605"/>
                <a:gd name="T18" fmla="*/ 246 w 504"/>
                <a:gd name="T19" fmla="*/ 86 h 605"/>
                <a:gd name="T20" fmla="*/ 223 w 504"/>
                <a:gd name="T21" fmla="*/ 96 h 605"/>
                <a:gd name="T22" fmla="*/ 236 w 504"/>
                <a:gd name="T23" fmla="*/ 199 h 605"/>
                <a:gd name="T24" fmla="*/ 248 w 504"/>
                <a:gd name="T25" fmla="*/ 96 h 605"/>
                <a:gd name="T26" fmla="*/ 154 w 504"/>
                <a:gd name="T27" fmla="*/ 132 h 605"/>
                <a:gd name="T28" fmla="*/ 137 w 504"/>
                <a:gd name="T29" fmla="*/ 88 h 605"/>
                <a:gd name="T30" fmla="*/ 78 w 504"/>
                <a:gd name="T31" fmla="*/ 0 h 605"/>
                <a:gd name="T32" fmla="*/ 504 w 504"/>
                <a:gd name="T33" fmla="*/ 437 h 605"/>
                <a:gd name="T34" fmla="*/ 251 w 504"/>
                <a:gd name="T35" fmla="*/ 605 h 605"/>
                <a:gd name="T36" fmla="*/ 0 w 504"/>
                <a:gd name="T37" fmla="*/ 437 h 605"/>
                <a:gd name="T38" fmla="*/ 243 w 504"/>
                <a:gd name="T39" fmla="*/ 267 h 605"/>
                <a:gd name="T40" fmla="*/ 502 w 504"/>
                <a:gd name="T41" fmla="*/ 342 h 605"/>
                <a:gd name="T42" fmla="*/ 146 w 504"/>
                <a:gd name="T43" fmla="*/ 354 h 605"/>
                <a:gd name="T44" fmla="*/ 38 w 504"/>
                <a:gd name="T45" fmla="*/ 354 h 605"/>
                <a:gd name="T46" fmla="*/ 108 w 504"/>
                <a:gd name="T47" fmla="*/ 545 h 605"/>
                <a:gd name="T48" fmla="*/ 201 w 504"/>
                <a:gd name="T49" fmla="*/ 379 h 605"/>
                <a:gd name="T50" fmla="*/ 183 w 504"/>
                <a:gd name="T51" fmla="*/ 517 h 605"/>
                <a:gd name="T52" fmla="*/ 176 w 504"/>
                <a:gd name="T53" fmla="*/ 379 h 605"/>
                <a:gd name="T54" fmla="*/ 151 w 504"/>
                <a:gd name="T55" fmla="*/ 540 h 605"/>
                <a:gd name="T56" fmla="*/ 201 w 504"/>
                <a:gd name="T57" fmla="*/ 527 h 605"/>
                <a:gd name="T58" fmla="*/ 231 w 504"/>
                <a:gd name="T59" fmla="*/ 379 h 605"/>
                <a:gd name="T60" fmla="*/ 319 w 504"/>
                <a:gd name="T61" fmla="*/ 377 h 605"/>
                <a:gd name="T62" fmla="*/ 294 w 504"/>
                <a:gd name="T63" fmla="*/ 322 h 605"/>
                <a:gd name="T64" fmla="*/ 294 w 504"/>
                <a:gd name="T65" fmla="*/ 545 h 605"/>
                <a:gd name="T66" fmla="*/ 321 w 504"/>
                <a:gd name="T67" fmla="*/ 547 h 605"/>
                <a:gd name="T68" fmla="*/ 349 w 504"/>
                <a:gd name="T69" fmla="*/ 420 h 605"/>
                <a:gd name="T70" fmla="*/ 419 w 504"/>
                <a:gd name="T71" fmla="*/ 374 h 605"/>
                <a:gd name="T72" fmla="*/ 374 w 504"/>
                <a:gd name="T73" fmla="*/ 497 h 605"/>
                <a:gd name="T74" fmla="*/ 452 w 504"/>
                <a:gd name="T75" fmla="*/ 535 h 605"/>
                <a:gd name="T76" fmla="*/ 432 w 504"/>
                <a:gd name="T77" fmla="*/ 485 h 605"/>
                <a:gd name="T78" fmla="*/ 417 w 504"/>
                <a:gd name="T79" fmla="*/ 520 h 605"/>
                <a:gd name="T80" fmla="*/ 404 w 504"/>
                <a:gd name="T81" fmla="*/ 465 h 605"/>
                <a:gd name="T82" fmla="*/ 307 w 504"/>
                <a:gd name="T83" fmla="*/ 404 h 605"/>
                <a:gd name="T84" fmla="*/ 295 w 504"/>
                <a:gd name="T85" fmla="*/ 511 h 605"/>
                <a:gd name="T86" fmla="*/ 316 w 504"/>
                <a:gd name="T87" fmla="*/ 516 h 605"/>
                <a:gd name="T88" fmla="*/ 314 w 504"/>
                <a:gd name="T89" fmla="*/ 406 h 605"/>
                <a:gd name="T90" fmla="*/ 406 w 504"/>
                <a:gd name="T91" fmla="*/ 409 h 605"/>
                <a:gd name="T92" fmla="*/ 432 w 504"/>
                <a:gd name="T93" fmla="*/ 438 h 605"/>
                <a:gd name="T94" fmla="*/ 419 w 504"/>
                <a:gd name="T95" fmla="*/ 404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04" h="605">
                  <a:moveTo>
                    <a:pt x="312" y="218"/>
                  </a:moveTo>
                  <a:cubicBezTo>
                    <a:pt x="309" y="213"/>
                    <a:pt x="307" y="205"/>
                    <a:pt x="307" y="195"/>
                  </a:cubicBezTo>
                  <a:cubicBezTo>
                    <a:pt x="307" y="195"/>
                    <a:pt x="307" y="195"/>
                    <a:pt x="307" y="59"/>
                  </a:cubicBezTo>
                  <a:cubicBezTo>
                    <a:pt x="307" y="59"/>
                    <a:pt x="307" y="59"/>
                    <a:pt x="336" y="59"/>
                  </a:cubicBezTo>
                  <a:cubicBezTo>
                    <a:pt x="336" y="59"/>
                    <a:pt x="336" y="59"/>
                    <a:pt x="336" y="186"/>
                  </a:cubicBezTo>
                  <a:cubicBezTo>
                    <a:pt x="336" y="188"/>
                    <a:pt x="336" y="190"/>
                    <a:pt x="339" y="193"/>
                  </a:cubicBezTo>
                  <a:cubicBezTo>
                    <a:pt x="339" y="195"/>
                    <a:pt x="341" y="195"/>
                    <a:pt x="344" y="195"/>
                  </a:cubicBezTo>
                  <a:cubicBezTo>
                    <a:pt x="346" y="195"/>
                    <a:pt x="349" y="195"/>
                    <a:pt x="354" y="193"/>
                  </a:cubicBezTo>
                  <a:cubicBezTo>
                    <a:pt x="356" y="190"/>
                    <a:pt x="359" y="188"/>
                    <a:pt x="364" y="183"/>
                  </a:cubicBezTo>
                  <a:cubicBezTo>
                    <a:pt x="364" y="183"/>
                    <a:pt x="364" y="183"/>
                    <a:pt x="364" y="59"/>
                  </a:cubicBezTo>
                  <a:cubicBezTo>
                    <a:pt x="393" y="59"/>
                    <a:pt x="393" y="59"/>
                    <a:pt x="393" y="59"/>
                  </a:cubicBezTo>
                  <a:cubicBezTo>
                    <a:pt x="393" y="59"/>
                    <a:pt x="393" y="59"/>
                    <a:pt x="393" y="223"/>
                  </a:cubicBezTo>
                  <a:cubicBezTo>
                    <a:pt x="393" y="223"/>
                    <a:pt x="393" y="223"/>
                    <a:pt x="364" y="223"/>
                  </a:cubicBezTo>
                  <a:cubicBezTo>
                    <a:pt x="364" y="223"/>
                    <a:pt x="364" y="223"/>
                    <a:pt x="364" y="205"/>
                  </a:cubicBezTo>
                  <a:cubicBezTo>
                    <a:pt x="356" y="210"/>
                    <a:pt x="351" y="215"/>
                    <a:pt x="344" y="220"/>
                  </a:cubicBezTo>
                  <a:cubicBezTo>
                    <a:pt x="339" y="223"/>
                    <a:pt x="334" y="225"/>
                    <a:pt x="327" y="225"/>
                  </a:cubicBezTo>
                  <a:cubicBezTo>
                    <a:pt x="322" y="225"/>
                    <a:pt x="314" y="223"/>
                    <a:pt x="312" y="218"/>
                  </a:cubicBezTo>
                  <a:close/>
                  <a:moveTo>
                    <a:pt x="281" y="98"/>
                  </a:moveTo>
                  <a:cubicBezTo>
                    <a:pt x="281" y="98"/>
                    <a:pt x="281" y="98"/>
                    <a:pt x="281" y="183"/>
                  </a:cubicBezTo>
                  <a:cubicBezTo>
                    <a:pt x="281" y="196"/>
                    <a:pt x="276" y="209"/>
                    <a:pt x="268" y="216"/>
                  </a:cubicBezTo>
                  <a:cubicBezTo>
                    <a:pt x="261" y="224"/>
                    <a:pt x="248" y="229"/>
                    <a:pt x="236" y="229"/>
                  </a:cubicBezTo>
                  <a:cubicBezTo>
                    <a:pt x="221" y="229"/>
                    <a:pt x="211" y="224"/>
                    <a:pt x="203" y="216"/>
                  </a:cubicBezTo>
                  <a:cubicBezTo>
                    <a:pt x="196" y="206"/>
                    <a:pt x="191" y="196"/>
                    <a:pt x="191" y="181"/>
                  </a:cubicBezTo>
                  <a:cubicBezTo>
                    <a:pt x="191" y="181"/>
                    <a:pt x="191" y="181"/>
                    <a:pt x="191" y="96"/>
                  </a:cubicBezTo>
                  <a:cubicBezTo>
                    <a:pt x="191" y="83"/>
                    <a:pt x="196" y="73"/>
                    <a:pt x="203" y="65"/>
                  </a:cubicBezTo>
                  <a:cubicBezTo>
                    <a:pt x="211" y="58"/>
                    <a:pt x="223" y="55"/>
                    <a:pt x="236" y="55"/>
                  </a:cubicBezTo>
                  <a:cubicBezTo>
                    <a:pt x="248" y="55"/>
                    <a:pt x="258" y="58"/>
                    <a:pt x="268" y="65"/>
                  </a:cubicBezTo>
                  <a:cubicBezTo>
                    <a:pt x="276" y="76"/>
                    <a:pt x="281" y="86"/>
                    <a:pt x="281" y="98"/>
                  </a:cubicBezTo>
                  <a:close/>
                  <a:moveTo>
                    <a:pt x="248" y="96"/>
                  </a:moveTo>
                  <a:cubicBezTo>
                    <a:pt x="248" y="91"/>
                    <a:pt x="248" y="88"/>
                    <a:pt x="246" y="86"/>
                  </a:cubicBezTo>
                  <a:cubicBezTo>
                    <a:pt x="243" y="83"/>
                    <a:pt x="238" y="83"/>
                    <a:pt x="236" y="83"/>
                  </a:cubicBezTo>
                  <a:cubicBezTo>
                    <a:pt x="231" y="83"/>
                    <a:pt x="228" y="83"/>
                    <a:pt x="226" y="86"/>
                  </a:cubicBezTo>
                  <a:cubicBezTo>
                    <a:pt x="223" y="88"/>
                    <a:pt x="223" y="91"/>
                    <a:pt x="223" y="96"/>
                  </a:cubicBezTo>
                  <a:cubicBezTo>
                    <a:pt x="223" y="96"/>
                    <a:pt x="223" y="96"/>
                    <a:pt x="223" y="186"/>
                  </a:cubicBezTo>
                  <a:cubicBezTo>
                    <a:pt x="223" y="189"/>
                    <a:pt x="223" y="194"/>
                    <a:pt x="226" y="196"/>
                  </a:cubicBezTo>
                  <a:cubicBezTo>
                    <a:pt x="228" y="199"/>
                    <a:pt x="231" y="199"/>
                    <a:pt x="236" y="199"/>
                  </a:cubicBezTo>
                  <a:cubicBezTo>
                    <a:pt x="238" y="199"/>
                    <a:pt x="243" y="199"/>
                    <a:pt x="246" y="196"/>
                  </a:cubicBezTo>
                  <a:cubicBezTo>
                    <a:pt x="248" y="194"/>
                    <a:pt x="248" y="189"/>
                    <a:pt x="248" y="186"/>
                  </a:cubicBezTo>
                  <a:cubicBezTo>
                    <a:pt x="248" y="186"/>
                    <a:pt x="248" y="186"/>
                    <a:pt x="248" y="96"/>
                  </a:cubicBezTo>
                  <a:close/>
                  <a:moveTo>
                    <a:pt x="118" y="224"/>
                  </a:moveTo>
                  <a:cubicBezTo>
                    <a:pt x="154" y="224"/>
                    <a:pt x="154" y="224"/>
                    <a:pt x="154" y="224"/>
                  </a:cubicBezTo>
                  <a:cubicBezTo>
                    <a:pt x="154" y="132"/>
                    <a:pt x="154" y="132"/>
                    <a:pt x="154" y="132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4" y="88"/>
                    <a:pt x="134" y="88"/>
                    <a:pt x="134" y="88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118" y="135"/>
                    <a:pt x="118" y="135"/>
                    <a:pt x="118" y="135"/>
                  </a:cubicBezTo>
                  <a:lnTo>
                    <a:pt x="118" y="224"/>
                  </a:lnTo>
                  <a:close/>
                  <a:moveTo>
                    <a:pt x="504" y="437"/>
                  </a:moveTo>
                  <a:cubicBezTo>
                    <a:pt x="504" y="467"/>
                    <a:pt x="504" y="500"/>
                    <a:pt x="502" y="530"/>
                  </a:cubicBezTo>
                  <a:cubicBezTo>
                    <a:pt x="502" y="570"/>
                    <a:pt x="469" y="602"/>
                    <a:pt x="429" y="602"/>
                  </a:cubicBezTo>
                  <a:cubicBezTo>
                    <a:pt x="371" y="605"/>
                    <a:pt x="311" y="605"/>
                    <a:pt x="251" y="605"/>
                  </a:cubicBezTo>
                  <a:cubicBezTo>
                    <a:pt x="193" y="605"/>
                    <a:pt x="133" y="605"/>
                    <a:pt x="75" y="602"/>
                  </a:cubicBezTo>
                  <a:cubicBezTo>
                    <a:pt x="35" y="602"/>
                    <a:pt x="3" y="570"/>
                    <a:pt x="3" y="530"/>
                  </a:cubicBezTo>
                  <a:cubicBezTo>
                    <a:pt x="0" y="500"/>
                    <a:pt x="0" y="467"/>
                    <a:pt x="0" y="437"/>
                  </a:cubicBezTo>
                  <a:cubicBezTo>
                    <a:pt x="0" y="404"/>
                    <a:pt x="0" y="372"/>
                    <a:pt x="3" y="342"/>
                  </a:cubicBezTo>
                  <a:cubicBezTo>
                    <a:pt x="3" y="302"/>
                    <a:pt x="35" y="269"/>
                    <a:pt x="75" y="269"/>
                  </a:cubicBezTo>
                  <a:cubicBezTo>
                    <a:pt x="131" y="267"/>
                    <a:pt x="186" y="267"/>
                    <a:pt x="243" y="267"/>
                  </a:cubicBezTo>
                  <a:cubicBezTo>
                    <a:pt x="261" y="267"/>
                    <a:pt x="261" y="267"/>
                    <a:pt x="261" y="267"/>
                  </a:cubicBezTo>
                  <a:cubicBezTo>
                    <a:pt x="319" y="267"/>
                    <a:pt x="374" y="267"/>
                    <a:pt x="429" y="269"/>
                  </a:cubicBezTo>
                  <a:cubicBezTo>
                    <a:pt x="469" y="269"/>
                    <a:pt x="502" y="302"/>
                    <a:pt x="502" y="342"/>
                  </a:cubicBezTo>
                  <a:cubicBezTo>
                    <a:pt x="504" y="372"/>
                    <a:pt x="504" y="404"/>
                    <a:pt x="504" y="437"/>
                  </a:cubicBezTo>
                  <a:close/>
                  <a:moveTo>
                    <a:pt x="108" y="354"/>
                  </a:moveTo>
                  <a:cubicBezTo>
                    <a:pt x="108" y="354"/>
                    <a:pt x="108" y="354"/>
                    <a:pt x="146" y="354"/>
                  </a:cubicBezTo>
                  <a:cubicBezTo>
                    <a:pt x="146" y="354"/>
                    <a:pt x="146" y="354"/>
                    <a:pt x="146" y="322"/>
                  </a:cubicBezTo>
                  <a:cubicBezTo>
                    <a:pt x="146" y="322"/>
                    <a:pt x="146" y="322"/>
                    <a:pt x="38" y="322"/>
                  </a:cubicBezTo>
                  <a:cubicBezTo>
                    <a:pt x="38" y="322"/>
                    <a:pt x="38" y="322"/>
                    <a:pt x="38" y="354"/>
                  </a:cubicBezTo>
                  <a:cubicBezTo>
                    <a:pt x="38" y="354"/>
                    <a:pt x="38" y="354"/>
                    <a:pt x="75" y="354"/>
                  </a:cubicBezTo>
                  <a:cubicBezTo>
                    <a:pt x="75" y="354"/>
                    <a:pt x="75" y="354"/>
                    <a:pt x="75" y="545"/>
                  </a:cubicBezTo>
                  <a:cubicBezTo>
                    <a:pt x="75" y="545"/>
                    <a:pt x="75" y="545"/>
                    <a:pt x="108" y="545"/>
                  </a:cubicBezTo>
                  <a:lnTo>
                    <a:pt x="108" y="354"/>
                  </a:lnTo>
                  <a:close/>
                  <a:moveTo>
                    <a:pt x="231" y="379"/>
                  </a:moveTo>
                  <a:cubicBezTo>
                    <a:pt x="231" y="379"/>
                    <a:pt x="231" y="379"/>
                    <a:pt x="201" y="379"/>
                  </a:cubicBezTo>
                  <a:cubicBezTo>
                    <a:pt x="201" y="379"/>
                    <a:pt x="201" y="379"/>
                    <a:pt x="201" y="505"/>
                  </a:cubicBezTo>
                  <a:cubicBezTo>
                    <a:pt x="198" y="507"/>
                    <a:pt x="196" y="512"/>
                    <a:pt x="191" y="515"/>
                  </a:cubicBezTo>
                  <a:cubicBezTo>
                    <a:pt x="188" y="515"/>
                    <a:pt x="186" y="517"/>
                    <a:pt x="183" y="517"/>
                  </a:cubicBezTo>
                  <a:cubicBezTo>
                    <a:pt x="181" y="517"/>
                    <a:pt x="178" y="517"/>
                    <a:pt x="176" y="515"/>
                  </a:cubicBezTo>
                  <a:cubicBezTo>
                    <a:pt x="176" y="505"/>
                    <a:pt x="176" y="505"/>
                    <a:pt x="176" y="505"/>
                  </a:cubicBezTo>
                  <a:cubicBezTo>
                    <a:pt x="176" y="505"/>
                    <a:pt x="176" y="505"/>
                    <a:pt x="176" y="379"/>
                  </a:cubicBezTo>
                  <a:cubicBezTo>
                    <a:pt x="176" y="379"/>
                    <a:pt x="176" y="379"/>
                    <a:pt x="143" y="379"/>
                  </a:cubicBezTo>
                  <a:cubicBezTo>
                    <a:pt x="143" y="379"/>
                    <a:pt x="143" y="379"/>
                    <a:pt x="143" y="517"/>
                  </a:cubicBezTo>
                  <a:cubicBezTo>
                    <a:pt x="143" y="527"/>
                    <a:pt x="146" y="535"/>
                    <a:pt x="151" y="540"/>
                  </a:cubicBezTo>
                  <a:cubicBezTo>
                    <a:pt x="153" y="545"/>
                    <a:pt x="158" y="547"/>
                    <a:pt x="166" y="547"/>
                  </a:cubicBezTo>
                  <a:cubicBezTo>
                    <a:pt x="171" y="547"/>
                    <a:pt x="178" y="545"/>
                    <a:pt x="183" y="542"/>
                  </a:cubicBezTo>
                  <a:cubicBezTo>
                    <a:pt x="188" y="537"/>
                    <a:pt x="196" y="532"/>
                    <a:pt x="201" y="527"/>
                  </a:cubicBezTo>
                  <a:cubicBezTo>
                    <a:pt x="201" y="527"/>
                    <a:pt x="201" y="527"/>
                    <a:pt x="201" y="545"/>
                  </a:cubicBezTo>
                  <a:cubicBezTo>
                    <a:pt x="201" y="545"/>
                    <a:pt x="201" y="545"/>
                    <a:pt x="231" y="545"/>
                  </a:cubicBezTo>
                  <a:lnTo>
                    <a:pt x="231" y="379"/>
                  </a:lnTo>
                  <a:close/>
                  <a:moveTo>
                    <a:pt x="349" y="420"/>
                  </a:moveTo>
                  <a:cubicBezTo>
                    <a:pt x="349" y="404"/>
                    <a:pt x="346" y="394"/>
                    <a:pt x="341" y="387"/>
                  </a:cubicBezTo>
                  <a:cubicBezTo>
                    <a:pt x="336" y="382"/>
                    <a:pt x="329" y="377"/>
                    <a:pt x="319" y="377"/>
                  </a:cubicBezTo>
                  <a:cubicBezTo>
                    <a:pt x="314" y="377"/>
                    <a:pt x="311" y="379"/>
                    <a:pt x="306" y="382"/>
                  </a:cubicBezTo>
                  <a:cubicBezTo>
                    <a:pt x="301" y="384"/>
                    <a:pt x="296" y="387"/>
                    <a:pt x="294" y="392"/>
                  </a:cubicBezTo>
                  <a:cubicBezTo>
                    <a:pt x="294" y="392"/>
                    <a:pt x="294" y="392"/>
                    <a:pt x="294" y="322"/>
                  </a:cubicBezTo>
                  <a:cubicBezTo>
                    <a:pt x="294" y="322"/>
                    <a:pt x="294" y="322"/>
                    <a:pt x="261" y="322"/>
                  </a:cubicBezTo>
                  <a:cubicBezTo>
                    <a:pt x="261" y="322"/>
                    <a:pt x="261" y="322"/>
                    <a:pt x="261" y="545"/>
                  </a:cubicBezTo>
                  <a:cubicBezTo>
                    <a:pt x="261" y="545"/>
                    <a:pt x="261" y="545"/>
                    <a:pt x="294" y="545"/>
                  </a:cubicBezTo>
                  <a:cubicBezTo>
                    <a:pt x="294" y="545"/>
                    <a:pt x="294" y="545"/>
                    <a:pt x="294" y="532"/>
                  </a:cubicBezTo>
                  <a:cubicBezTo>
                    <a:pt x="296" y="537"/>
                    <a:pt x="301" y="540"/>
                    <a:pt x="306" y="542"/>
                  </a:cubicBezTo>
                  <a:cubicBezTo>
                    <a:pt x="311" y="545"/>
                    <a:pt x="316" y="547"/>
                    <a:pt x="321" y="547"/>
                  </a:cubicBezTo>
                  <a:cubicBezTo>
                    <a:pt x="331" y="547"/>
                    <a:pt x="339" y="542"/>
                    <a:pt x="341" y="537"/>
                  </a:cubicBezTo>
                  <a:cubicBezTo>
                    <a:pt x="346" y="530"/>
                    <a:pt x="349" y="522"/>
                    <a:pt x="349" y="510"/>
                  </a:cubicBezTo>
                  <a:lnTo>
                    <a:pt x="349" y="420"/>
                  </a:lnTo>
                  <a:close/>
                  <a:moveTo>
                    <a:pt x="462" y="424"/>
                  </a:moveTo>
                  <a:cubicBezTo>
                    <a:pt x="462" y="409"/>
                    <a:pt x="459" y="397"/>
                    <a:pt x="452" y="387"/>
                  </a:cubicBezTo>
                  <a:cubicBezTo>
                    <a:pt x="444" y="379"/>
                    <a:pt x="434" y="374"/>
                    <a:pt x="419" y="374"/>
                  </a:cubicBezTo>
                  <a:cubicBezTo>
                    <a:pt x="406" y="374"/>
                    <a:pt x="394" y="379"/>
                    <a:pt x="386" y="389"/>
                  </a:cubicBezTo>
                  <a:cubicBezTo>
                    <a:pt x="376" y="397"/>
                    <a:pt x="374" y="409"/>
                    <a:pt x="374" y="424"/>
                  </a:cubicBezTo>
                  <a:cubicBezTo>
                    <a:pt x="374" y="424"/>
                    <a:pt x="374" y="424"/>
                    <a:pt x="374" y="497"/>
                  </a:cubicBezTo>
                  <a:cubicBezTo>
                    <a:pt x="374" y="515"/>
                    <a:pt x="376" y="527"/>
                    <a:pt x="384" y="535"/>
                  </a:cubicBezTo>
                  <a:cubicBezTo>
                    <a:pt x="391" y="545"/>
                    <a:pt x="404" y="550"/>
                    <a:pt x="417" y="550"/>
                  </a:cubicBezTo>
                  <a:cubicBezTo>
                    <a:pt x="432" y="550"/>
                    <a:pt x="444" y="545"/>
                    <a:pt x="452" y="535"/>
                  </a:cubicBezTo>
                  <a:cubicBezTo>
                    <a:pt x="459" y="527"/>
                    <a:pt x="462" y="515"/>
                    <a:pt x="462" y="497"/>
                  </a:cubicBezTo>
                  <a:cubicBezTo>
                    <a:pt x="462" y="497"/>
                    <a:pt x="462" y="497"/>
                    <a:pt x="462" y="485"/>
                  </a:cubicBezTo>
                  <a:cubicBezTo>
                    <a:pt x="462" y="485"/>
                    <a:pt x="462" y="485"/>
                    <a:pt x="432" y="485"/>
                  </a:cubicBezTo>
                  <a:cubicBezTo>
                    <a:pt x="432" y="485"/>
                    <a:pt x="432" y="485"/>
                    <a:pt x="432" y="497"/>
                  </a:cubicBezTo>
                  <a:cubicBezTo>
                    <a:pt x="432" y="507"/>
                    <a:pt x="429" y="512"/>
                    <a:pt x="429" y="515"/>
                  </a:cubicBezTo>
                  <a:cubicBezTo>
                    <a:pt x="427" y="520"/>
                    <a:pt x="422" y="520"/>
                    <a:pt x="417" y="520"/>
                  </a:cubicBezTo>
                  <a:cubicBezTo>
                    <a:pt x="412" y="520"/>
                    <a:pt x="409" y="517"/>
                    <a:pt x="406" y="515"/>
                  </a:cubicBezTo>
                  <a:cubicBezTo>
                    <a:pt x="404" y="512"/>
                    <a:pt x="404" y="505"/>
                    <a:pt x="404" y="497"/>
                  </a:cubicBezTo>
                  <a:cubicBezTo>
                    <a:pt x="404" y="497"/>
                    <a:pt x="404" y="497"/>
                    <a:pt x="404" y="465"/>
                  </a:cubicBezTo>
                  <a:cubicBezTo>
                    <a:pt x="404" y="465"/>
                    <a:pt x="404" y="465"/>
                    <a:pt x="462" y="465"/>
                  </a:cubicBezTo>
                  <a:lnTo>
                    <a:pt x="462" y="424"/>
                  </a:lnTo>
                  <a:close/>
                  <a:moveTo>
                    <a:pt x="307" y="404"/>
                  </a:moveTo>
                  <a:cubicBezTo>
                    <a:pt x="300" y="404"/>
                    <a:pt x="300" y="404"/>
                    <a:pt x="300" y="404"/>
                  </a:cubicBezTo>
                  <a:cubicBezTo>
                    <a:pt x="297" y="406"/>
                    <a:pt x="295" y="406"/>
                    <a:pt x="295" y="409"/>
                  </a:cubicBezTo>
                  <a:cubicBezTo>
                    <a:pt x="295" y="511"/>
                    <a:pt x="295" y="511"/>
                    <a:pt x="295" y="511"/>
                  </a:cubicBezTo>
                  <a:cubicBezTo>
                    <a:pt x="297" y="513"/>
                    <a:pt x="297" y="516"/>
                    <a:pt x="300" y="518"/>
                  </a:cubicBezTo>
                  <a:cubicBezTo>
                    <a:pt x="307" y="518"/>
                    <a:pt x="307" y="518"/>
                    <a:pt x="307" y="518"/>
                  </a:cubicBezTo>
                  <a:cubicBezTo>
                    <a:pt x="312" y="518"/>
                    <a:pt x="314" y="518"/>
                    <a:pt x="316" y="516"/>
                  </a:cubicBezTo>
                  <a:cubicBezTo>
                    <a:pt x="316" y="513"/>
                    <a:pt x="319" y="511"/>
                    <a:pt x="319" y="503"/>
                  </a:cubicBezTo>
                  <a:cubicBezTo>
                    <a:pt x="319" y="421"/>
                    <a:pt x="319" y="421"/>
                    <a:pt x="319" y="421"/>
                  </a:cubicBezTo>
                  <a:cubicBezTo>
                    <a:pt x="319" y="414"/>
                    <a:pt x="316" y="411"/>
                    <a:pt x="314" y="406"/>
                  </a:cubicBezTo>
                  <a:cubicBezTo>
                    <a:pt x="314" y="404"/>
                    <a:pt x="309" y="404"/>
                    <a:pt x="307" y="404"/>
                  </a:cubicBezTo>
                  <a:close/>
                  <a:moveTo>
                    <a:pt x="419" y="404"/>
                  </a:moveTo>
                  <a:cubicBezTo>
                    <a:pt x="414" y="404"/>
                    <a:pt x="409" y="406"/>
                    <a:pt x="406" y="409"/>
                  </a:cubicBezTo>
                  <a:cubicBezTo>
                    <a:pt x="406" y="411"/>
                    <a:pt x="404" y="416"/>
                    <a:pt x="404" y="424"/>
                  </a:cubicBezTo>
                  <a:cubicBezTo>
                    <a:pt x="404" y="438"/>
                    <a:pt x="404" y="438"/>
                    <a:pt x="404" y="438"/>
                  </a:cubicBezTo>
                  <a:cubicBezTo>
                    <a:pt x="432" y="438"/>
                    <a:pt x="432" y="438"/>
                    <a:pt x="432" y="438"/>
                  </a:cubicBezTo>
                  <a:cubicBezTo>
                    <a:pt x="432" y="424"/>
                    <a:pt x="432" y="424"/>
                    <a:pt x="432" y="424"/>
                  </a:cubicBezTo>
                  <a:cubicBezTo>
                    <a:pt x="432" y="416"/>
                    <a:pt x="429" y="411"/>
                    <a:pt x="429" y="409"/>
                  </a:cubicBezTo>
                  <a:cubicBezTo>
                    <a:pt x="427" y="406"/>
                    <a:pt x="421" y="404"/>
                    <a:pt x="419" y="4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658966" y="1556792"/>
            <a:ext cx="822960" cy="822960"/>
            <a:chOff x="-12633325" y="10841038"/>
            <a:chExt cx="3986213" cy="3986212"/>
          </a:xfrm>
        </p:grpSpPr>
        <p:sp>
          <p:nvSpPr>
            <p:cNvPr id="20" name="Oval 15"/>
            <p:cNvSpPr>
              <a:spLocks noChangeArrowheads="1"/>
            </p:cNvSpPr>
            <p:nvPr/>
          </p:nvSpPr>
          <p:spPr bwMode="auto">
            <a:xfrm>
              <a:off x="-12633325" y="10841038"/>
              <a:ext cx="3986213" cy="3986212"/>
            </a:xfrm>
            <a:prstGeom prst="ellips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>
              <a:off x="-11166475" y="11699875"/>
              <a:ext cx="1057275" cy="2265362"/>
            </a:xfrm>
            <a:custGeom>
              <a:avLst/>
              <a:gdLst>
                <a:gd name="T0" fmla="*/ 187 w 282"/>
                <a:gd name="T1" fmla="*/ 146 h 604"/>
                <a:gd name="T2" fmla="*/ 187 w 282"/>
                <a:gd name="T3" fmla="*/ 198 h 604"/>
                <a:gd name="T4" fmla="*/ 282 w 282"/>
                <a:gd name="T5" fmla="*/ 198 h 604"/>
                <a:gd name="T6" fmla="*/ 272 w 282"/>
                <a:gd name="T7" fmla="*/ 301 h 604"/>
                <a:gd name="T8" fmla="*/ 187 w 282"/>
                <a:gd name="T9" fmla="*/ 301 h 604"/>
                <a:gd name="T10" fmla="*/ 187 w 282"/>
                <a:gd name="T11" fmla="*/ 604 h 604"/>
                <a:gd name="T12" fmla="*/ 62 w 282"/>
                <a:gd name="T13" fmla="*/ 604 h 604"/>
                <a:gd name="T14" fmla="*/ 62 w 282"/>
                <a:gd name="T15" fmla="*/ 301 h 604"/>
                <a:gd name="T16" fmla="*/ 0 w 282"/>
                <a:gd name="T17" fmla="*/ 301 h 604"/>
                <a:gd name="T18" fmla="*/ 0 w 282"/>
                <a:gd name="T19" fmla="*/ 198 h 604"/>
                <a:gd name="T20" fmla="*/ 62 w 282"/>
                <a:gd name="T21" fmla="*/ 198 h 604"/>
                <a:gd name="T22" fmla="*/ 62 w 282"/>
                <a:gd name="T23" fmla="*/ 136 h 604"/>
                <a:gd name="T24" fmla="*/ 197 w 282"/>
                <a:gd name="T25" fmla="*/ 0 h 604"/>
                <a:gd name="T26" fmla="*/ 282 w 282"/>
                <a:gd name="T27" fmla="*/ 0 h 604"/>
                <a:gd name="T28" fmla="*/ 282 w 282"/>
                <a:gd name="T29" fmla="*/ 103 h 604"/>
                <a:gd name="T30" fmla="*/ 229 w 282"/>
                <a:gd name="T31" fmla="*/ 103 h 604"/>
                <a:gd name="T32" fmla="*/ 187 w 282"/>
                <a:gd name="T33" fmla="*/ 146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2" h="604">
                  <a:moveTo>
                    <a:pt x="187" y="146"/>
                  </a:moveTo>
                  <a:cubicBezTo>
                    <a:pt x="187" y="198"/>
                    <a:pt x="187" y="198"/>
                    <a:pt x="187" y="198"/>
                  </a:cubicBezTo>
                  <a:cubicBezTo>
                    <a:pt x="282" y="198"/>
                    <a:pt x="282" y="198"/>
                    <a:pt x="282" y="198"/>
                  </a:cubicBezTo>
                  <a:cubicBezTo>
                    <a:pt x="272" y="301"/>
                    <a:pt x="272" y="301"/>
                    <a:pt x="272" y="301"/>
                  </a:cubicBezTo>
                  <a:cubicBezTo>
                    <a:pt x="187" y="301"/>
                    <a:pt x="187" y="301"/>
                    <a:pt x="187" y="301"/>
                  </a:cubicBezTo>
                  <a:cubicBezTo>
                    <a:pt x="187" y="604"/>
                    <a:pt x="187" y="604"/>
                    <a:pt x="187" y="604"/>
                  </a:cubicBezTo>
                  <a:cubicBezTo>
                    <a:pt x="62" y="604"/>
                    <a:pt x="62" y="604"/>
                    <a:pt x="62" y="604"/>
                  </a:cubicBezTo>
                  <a:cubicBezTo>
                    <a:pt x="62" y="301"/>
                    <a:pt x="62" y="301"/>
                    <a:pt x="62" y="301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0" y="198"/>
                    <a:pt x="0" y="198"/>
                    <a:pt x="0" y="198"/>
                  </a:cubicBezTo>
                  <a:cubicBezTo>
                    <a:pt x="62" y="198"/>
                    <a:pt x="62" y="198"/>
                    <a:pt x="62" y="198"/>
                  </a:cubicBezTo>
                  <a:cubicBezTo>
                    <a:pt x="62" y="136"/>
                    <a:pt x="62" y="136"/>
                    <a:pt x="62" y="136"/>
                  </a:cubicBezTo>
                  <a:cubicBezTo>
                    <a:pt x="62" y="50"/>
                    <a:pt x="97" y="0"/>
                    <a:pt x="197" y="0"/>
                  </a:cubicBezTo>
                  <a:cubicBezTo>
                    <a:pt x="282" y="0"/>
                    <a:pt x="282" y="0"/>
                    <a:pt x="282" y="0"/>
                  </a:cubicBezTo>
                  <a:cubicBezTo>
                    <a:pt x="282" y="103"/>
                    <a:pt x="282" y="103"/>
                    <a:pt x="282" y="103"/>
                  </a:cubicBezTo>
                  <a:cubicBezTo>
                    <a:pt x="229" y="103"/>
                    <a:pt x="229" y="103"/>
                    <a:pt x="229" y="103"/>
                  </a:cubicBezTo>
                  <a:cubicBezTo>
                    <a:pt x="190" y="103"/>
                    <a:pt x="187" y="118"/>
                    <a:pt x="187" y="1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3" name="Freeform 34"/>
          <p:cNvSpPr>
            <a:spLocks noEditPoints="1"/>
          </p:cNvSpPr>
          <p:nvPr/>
        </p:nvSpPr>
        <p:spPr bwMode="auto">
          <a:xfrm>
            <a:off x="8256240" y="1747521"/>
            <a:ext cx="575348" cy="454922"/>
          </a:xfrm>
          <a:custGeom>
            <a:avLst/>
            <a:gdLst>
              <a:gd name="T0" fmla="*/ 97 w 481"/>
              <a:gd name="T1" fmla="*/ 231 h 296"/>
              <a:gd name="T2" fmla="*/ 385 w 481"/>
              <a:gd name="T3" fmla="*/ 231 h 296"/>
              <a:gd name="T4" fmla="*/ 389 w 481"/>
              <a:gd name="T5" fmla="*/ 227 h 296"/>
              <a:gd name="T6" fmla="*/ 389 w 481"/>
              <a:gd name="T7" fmla="*/ 35 h 296"/>
              <a:gd name="T8" fmla="*/ 385 w 481"/>
              <a:gd name="T9" fmla="*/ 31 h 296"/>
              <a:gd name="T10" fmla="*/ 97 w 481"/>
              <a:gd name="T11" fmla="*/ 31 h 296"/>
              <a:gd name="T12" fmla="*/ 92 w 481"/>
              <a:gd name="T13" fmla="*/ 35 h 296"/>
              <a:gd name="T14" fmla="*/ 92 w 481"/>
              <a:gd name="T15" fmla="*/ 227 h 296"/>
              <a:gd name="T16" fmla="*/ 97 w 481"/>
              <a:gd name="T17" fmla="*/ 231 h 296"/>
              <a:gd name="T18" fmla="*/ 102 w 481"/>
              <a:gd name="T19" fmla="*/ 40 h 296"/>
              <a:gd name="T20" fmla="*/ 380 w 481"/>
              <a:gd name="T21" fmla="*/ 40 h 296"/>
              <a:gd name="T22" fmla="*/ 380 w 481"/>
              <a:gd name="T23" fmla="*/ 222 h 296"/>
              <a:gd name="T24" fmla="*/ 102 w 481"/>
              <a:gd name="T25" fmla="*/ 222 h 296"/>
              <a:gd name="T26" fmla="*/ 102 w 481"/>
              <a:gd name="T27" fmla="*/ 40 h 296"/>
              <a:gd name="T28" fmla="*/ 459 w 481"/>
              <a:gd name="T29" fmla="*/ 252 h 296"/>
              <a:gd name="T30" fmla="*/ 414 w 481"/>
              <a:gd name="T31" fmla="*/ 252 h 296"/>
              <a:gd name="T32" fmla="*/ 422 w 481"/>
              <a:gd name="T33" fmla="*/ 231 h 296"/>
              <a:gd name="T34" fmla="*/ 422 w 481"/>
              <a:gd name="T35" fmla="*/ 31 h 296"/>
              <a:gd name="T36" fmla="*/ 392 w 481"/>
              <a:gd name="T37" fmla="*/ 0 h 296"/>
              <a:gd name="T38" fmla="*/ 90 w 481"/>
              <a:gd name="T39" fmla="*/ 0 h 296"/>
              <a:gd name="T40" fmla="*/ 59 w 481"/>
              <a:gd name="T41" fmla="*/ 31 h 296"/>
              <a:gd name="T42" fmla="*/ 59 w 481"/>
              <a:gd name="T43" fmla="*/ 231 h 296"/>
              <a:gd name="T44" fmla="*/ 68 w 481"/>
              <a:gd name="T45" fmla="*/ 252 h 296"/>
              <a:gd name="T46" fmla="*/ 22 w 481"/>
              <a:gd name="T47" fmla="*/ 252 h 296"/>
              <a:gd name="T48" fmla="*/ 0 w 481"/>
              <a:gd name="T49" fmla="*/ 274 h 296"/>
              <a:gd name="T50" fmla="*/ 22 w 481"/>
              <a:gd name="T51" fmla="*/ 296 h 296"/>
              <a:gd name="T52" fmla="*/ 459 w 481"/>
              <a:gd name="T53" fmla="*/ 296 h 296"/>
              <a:gd name="T54" fmla="*/ 481 w 481"/>
              <a:gd name="T55" fmla="*/ 274 h 296"/>
              <a:gd name="T56" fmla="*/ 459 w 481"/>
              <a:gd name="T57" fmla="*/ 252 h 296"/>
              <a:gd name="T58" fmla="*/ 68 w 481"/>
              <a:gd name="T59" fmla="*/ 31 h 296"/>
              <a:gd name="T60" fmla="*/ 90 w 481"/>
              <a:gd name="T61" fmla="*/ 10 h 296"/>
              <a:gd name="T62" fmla="*/ 392 w 481"/>
              <a:gd name="T63" fmla="*/ 10 h 296"/>
              <a:gd name="T64" fmla="*/ 413 w 481"/>
              <a:gd name="T65" fmla="*/ 31 h 296"/>
              <a:gd name="T66" fmla="*/ 413 w 481"/>
              <a:gd name="T67" fmla="*/ 231 h 296"/>
              <a:gd name="T68" fmla="*/ 392 w 481"/>
              <a:gd name="T69" fmla="*/ 252 h 296"/>
              <a:gd name="T70" fmla="*/ 90 w 481"/>
              <a:gd name="T71" fmla="*/ 252 h 296"/>
              <a:gd name="T72" fmla="*/ 68 w 481"/>
              <a:gd name="T73" fmla="*/ 231 h 296"/>
              <a:gd name="T74" fmla="*/ 68 w 481"/>
              <a:gd name="T75" fmla="*/ 31 h 296"/>
              <a:gd name="T76" fmla="*/ 459 w 481"/>
              <a:gd name="T77" fmla="*/ 286 h 296"/>
              <a:gd name="T78" fmla="*/ 22 w 481"/>
              <a:gd name="T79" fmla="*/ 286 h 296"/>
              <a:gd name="T80" fmla="*/ 10 w 481"/>
              <a:gd name="T81" fmla="*/ 274 h 296"/>
              <a:gd name="T82" fmla="*/ 22 w 481"/>
              <a:gd name="T83" fmla="*/ 262 h 296"/>
              <a:gd name="T84" fmla="*/ 459 w 481"/>
              <a:gd name="T85" fmla="*/ 262 h 296"/>
              <a:gd name="T86" fmla="*/ 472 w 481"/>
              <a:gd name="T87" fmla="*/ 274 h 296"/>
              <a:gd name="T88" fmla="*/ 459 w 481"/>
              <a:gd name="T89" fmla="*/ 286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81" h="296">
                <a:moveTo>
                  <a:pt x="97" y="231"/>
                </a:moveTo>
                <a:cubicBezTo>
                  <a:pt x="385" y="231"/>
                  <a:pt x="385" y="231"/>
                  <a:pt x="385" y="231"/>
                </a:cubicBezTo>
                <a:cubicBezTo>
                  <a:pt x="387" y="231"/>
                  <a:pt x="389" y="229"/>
                  <a:pt x="389" y="227"/>
                </a:cubicBezTo>
                <a:cubicBezTo>
                  <a:pt x="389" y="35"/>
                  <a:pt x="389" y="35"/>
                  <a:pt x="389" y="35"/>
                </a:cubicBezTo>
                <a:cubicBezTo>
                  <a:pt x="389" y="33"/>
                  <a:pt x="387" y="31"/>
                  <a:pt x="385" y="31"/>
                </a:cubicBezTo>
                <a:cubicBezTo>
                  <a:pt x="97" y="31"/>
                  <a:pt x="97" y="31"/>
                  <a:pt x="97" y="31"/>
                </a:cubicBezTo>
                <a:cubicBezTo>
                  <a:pt x="94" y="31"/>
                  <a:pt x="92" y="33"/>
                  <a:pt x="92" y="35"/>
                </a:cubicBezTo>
                <a:cubicBezTo>
                  <a:pt x="92" y="227"/>
                  <a:pt x="92" y="227"/>
                  <a:pt x="92" y="227"/>
                </a:cubicBezTo>
                <a:cubicBezTo>
                  <a:pt x="92" y="229"/>
                  <a:pt x="94" y="231"/>
                  <a:pt x="97" y="231"/>
                </a:cubicBezTo>
                <a:close/>
                <a:moveTo>
                  <a:pt x="102" y="40"/>
                </a:moveTo>
                <a:cubicBezTo>
                  <a:pt x="380" y="40"/>
                  <a:pt x="380" y="40"/>
                  <a:pt x="380" y="40"/>
                </a:cubicBezTo>
                <a:cubicBezTo>
                  <a:pt x="380" y="222"/>
                  <a:pt x="380" y="222"/>
                  <a:pt x="380" y="222"/>
                </a:cubicBezTo>
                <a:cubicBezTo>
                  <a:pt x="102" y="222"/>
                  <a:pt x="102" y="222"/>
                  <a:pt x="102" y="222"/>
                </a:cubicBezTo>
                <a:lnTo>
                  <a:pt x="102" y="40"/>
                </a:lnTo>
                <a:close/>
                <a:moveTo>
                  <a:pt x="459" y="252"/>
                </a:moveTo>
                <a:cubicBezTo>
                  <a:pt x="414" y="252"/>
                  <a:pt x="414" y="252"/>
                  <a:pt x="414" y="252"/>
                </a:cubicBezTo>
                <a:cubicBezTo>
                  <a:pt x="419" y="247"/>
                  <a:pt x="422" y="239"/>
                  <a:pt x="422" y="231"/>
                </a:cubicBezTo>
                <a:cubicBezTo>
                  <a:pt x="422" y="31"/>
                  <a:pt x="422" y="31"/>
                  <a:pt x="422" y="31"/>
                </a:cubicBezTo>
                <a:cubicBezTo>
                  <a:pt x="422" y="14"/>
                  <a:pt x="409" y="0"/>
                  <a:pt x="392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73" y="0"/>
                  <a:pt x="59" y="14"/>
                  <a:pt x="59" y="31"/>
                </a:cubicBezTo>
                <a:cubicBezTo>
                  <a:pt x="59" y="231"/>
                  <a:pt x="59" y="231"/>
                  <a:pt x="59" y="231"/>
                </a:cubicBezTo>
                <a:cubicBezTo>
                  <a:pt x="59" y="239"/>
                  <a:pt x="62" y="247"/>
                  <a:pt x="68" y="252"/>
                </a:cubicBezTo>
                <a:cubicBezTo>
                  <a:pt x="22" y="252"/>
                  <a:pt x="22" y="252"/>
                  <a:pt x="22" y="252"/>
                </a:cubicBezTo>
                <a:cubicBezTo>
                  <a:pt x="10" y="252"/>
                  <a:pt x="0" y="262"/>
                  <a:pt x="0" y="274"/>
                </a:cubicBezTo>
                <a:cubicBezTo>
                  <a:pt x="0" y="286"/>
                  <a:pt x="10" y="296"/>
                  <a:pt x="22" y="296"/>
                </a:cubicBezTo>
                <a:cubicBezTo>
                  <a:pt x="459" y="296"/>
                  <a:pt x="459" y="296"/>
                  <a:pt x="459" y="296"/>
                </a:cubicBezTo>
                <a:cubicBezTo>
                  <a:pt x="471" y="296"/>
                  <a:pt x="481" y="286"/>
                  <a:pt x="481" y="274"/>
                </a:cubicBezTo>
                <a:cubicBezTo>
                  <a:pt x="481" y="262"/>
                  <a:pt x="471" y="252"/>
                  <a:pt x="459" y="252"/>
                </a:cubicBezTo>
                <a:close/>
                <a:moveTo>
                  <a:pt x="68" y="31"/>
                </a:moveTo>
                <a:cubicBezTo>
                  <a:pt x="68" y="19"/>
                  <a:pt x="78" y="10"/>
                  <a:pt x="90" y="10"/>
                </a:cubicBezTo>
                <a:cubicBezTo>
                  <a:pt x="392" y="10"/>
                  <a:pt x="392" y="10"/>
                  <a:pt x="392" y="10"/>
                </a:cubicBezTo>
                <a:cubicBezTo>
                  <a:pt x="404" y="10"/>
                  <a:pt x="413" y="19"/>
                  <a:pt x="413" y="31"/>
                </a:cubicBezTo>
                <a:cubicBezTo>
                  <a:pt x="413" y="231"/>
                  <a:pt x="413" y="231"/>
                  <a:pt x="413" y="231"/>
                </a:cubicBezTo>
                <a:cubicBezTo>
                  <a:pt x="413" y="243"/>
                  <a:pt x="404" y="252"/>
                  <a:pt x="392" y="252"/>
                </a:cubicBezTo>
                <a:cubicBezTo>
                  <a:pt x="90" y="252"/>
                  <a:pt x="90" y="252"/>
                  <a:pt x="90" y="252"/>
                </a:cubicBezTo>
                <a:cubicBezTo>
                  <a:pt x="78" y="252"/>
                  <a:pt x="68" y="243"/>
                  <a:pt x="68" y="231"/>
                </a:cubicBezTo>
                <a:lnTo>
                  <a:pt x="68" y="31"/>
                </a:lnTo>
                <a:close/>
                <a:moveTo>
                  <a:pt x="459" y="286"/>
                </a:moveTo>
                <a:cubicBezTo>
                  <a:pt x="22" y="286"/>
                  <a:pt x="22" y="286"/>
                  <a:pt x="22" y="286"/>
                </a:cubicBezTo>
                <a:cubicBezTo>
                  <a:pt x="15" y="286"/>
                  <a:pt x="10" y="281"/>
                  <a:pt x="10" y="274"/>
                </a:cubicBezTo>
                <a:cubicBezTo>
                  <a:pt x="10" y="267"/>
                  <a:pt x="15" y="262"/>
                  <a:pt x="22" y="262"/>
                </a:cubicBezTo>
                <a:cubicBezTo>
                  <a:pt x="459" y="262"/>
                  <a:pt x="459" y="262"/>
                  <a:pt x="459" y="262"/>
                </a:cubicBezTo>
                <a:cubicBezTo>
                  <a:pt x="466" y="262"/>
                  <a:pt x="472" y="267"/>
                  <a:pt x="472" y="274"/>
                </a:cubicBezTo>
                <a:cubicBezTo>
                  <a:pt x="472" y="281"/>
                  <a:pt x="466" y="286"/>
                  <a:pt x="459" y="28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hlinkClick r:id="rId13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80" y="4348243"/>
            <a:ext cx="1895514" cy="457213"/>
          </a:xfrm>
          <a:prstGeom prst="rect">
            <a:avLst/>
          </a:prstGeom>
        </p:spPr>
      </p:pic>
      <p:pic>
        <p:nvPicPr>
          <p:cNvPr id="2" name="tmpB2B2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custData r:id="rId4"/>
              <p:tags r:id="rId5"/>
            </p:custDataLst>
            <p:extLst>
              <p:ext uri="{DAA4B4D4-6D71-4841-9C94-3DE7FCFB9230}">
                <p14:media xmlns:p14="http://schemas.microsoft.com/office/powerpoint/2010/main" r:embed="rId6">
                  <p14:trim end="12.900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202861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grpId="0" nodeType="withEffect" p14:presetBounceEnd="7625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250">
                                          <p:cBhvr additive="base">
                                            <p:cTn id="10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250">
                                          <p:cBhvr additive="base">
                                            <p:cTn id="11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7625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250">
                                          <p:cBhvr additive="base">
                                            <p:cTn id="14" dur="8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250">
                                          <p:cBhvr additive="base">
                                            <p:cTn id="15" dur="8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grpId="0" nodeType="withEffect" p14:presetBounceEnd="7625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250">
                                          <p:cBhvr additive="base">
                                            <p:cTn id="18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250">
                                          <p:cBhvr additive="base">
                                            <p:cTn id="19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0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video>
                  <p:cMediaNode vol="80000">
                    <p:cTn id="31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</p:childTnLst>
            </p:cTn>
          </p:par>
        </p:tnLst>
        <p:bldLst>
          <p:bldP spid="22" grpId="0"/>
          <p:bldP spid="4" grpId="0" animBg="1"/>
          <p:bldP spid="5" grpId="0" animBg="1"/>
          <p:bldP spid="1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8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8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0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video>
                  <p:cMediaNode vol="80000">
                    <p:cTn id="31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</p:childTnLst>
            </p:cTn>
          </p:par>
        </p:tnLst>
        <p:bldLst>
          <p:bldP spid="22" grpId="0"/>
          <p:bldP spid="4" grpId="0" animBg="1"/>
          <p:bldP spid="5" grpId="0" animBg="1"/>
          <p:bldP spid="13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937EB90A-4EEE-4BE8-BE8C-05BB429EBED8}"/>
  <p:tag name="ATHENA.CUSTOMXMLCONTENT" val="&lt;?xml version=&quot;1.0&quot;?&gt;&lt;athena xmlns=&quot;http://schemas.microsoft.com/edu/athena&quot; version=&quot;0.1.4911.0&quot;&gt;&lt;timings duration=&quot;34019&quot;/&gt;&lt;/athena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E7C2307-5F85-49A5-9E7A-25745C0206C6}"/>
  <p:tag name="ATHENA.CUSTOMXMLCONTENT" val="&lt;?xml version=&quot;1.0&quot;?&gt;&lt;athena xmlns=&quot;http://schemas.microsoft.com/edu/athena&quot; version=&quot;0.1.4911.0&quot;&gt;&lt;media streamable=&quot;true&quot; recordStart=&quot;0&quot; recordEnd=&quot;228099&quot; recordLength=&quot;228166&quot; audioOnly=&quot;true&quot; start=&quot;0&quot; end=&quot;228099&quot; audioFormat=&quot;{00001610-0000-0010-8000-00AA00389B71}&quot; audioRate=&quot;44100&quot; muted=&quot;false&quot; volume=&quot;0.8&quot; fadeIn=&quot;0&quot; fadeOut=&quot;0&quot; videoFormat=&quot;{34363248-0000-0010-8000-00AA00389B71}&quot; videoRate=&quot;15&quot; videoWidth=&quot;256&quot; videoHeight=&quot;256&quot;/&gt;&lt;/athena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AFEE7861-2DC2-4EC1-BDD8-8B2E150966AA}"/>
  <p:tag name="ATHENA.CUSTOMXMLCONTENT" val="&lt;?xml version=&quot;1.0&quot;?&gt;&lt;athena xmlns=&quot;http://schemas.microsoft.com/edu/athena&quot; version=&quot;0.1.4911.0&quot;&gt;&lt;timings duration=&quot;51421&quot;&gt;&lt;event time=&quot;94&quot; type=&quot;OnNext&quot; clickIndex=&quot;0&quot; wacClickIndex=&quot;1&quot;/&gt;&lt;/timings&gt;&lt;/athena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78E0559C-94A4-432D-9618-4BDE922842FE}"/>
  <p:tag name="ATHENA.CUSTOMXMLCONTENT" val="&lt;?xml version=&quot;1.0&quot;?&gt;&lt;athena xmlns=&quot;http://schemas.microsoft.com/edu/athena&quot; version=&quot;0.1.4911.0&quot;&gt;&lt;media streamable=&quot;true&quot; recordStart=&quot;0&quot; recordEnd=&quot;51421&quot; recordLength=&quot;51433&quot; audioOnly=&quot;true&quot; start=&quot;0&quot; end=&quot;51421&quot; audioFormat=&quot;{00001610-0000-0010-8000-00AA00389B71}&quot; audioRate=&quot;44100&quot; muted=&quot;false&quot; volume=&quot;0.8&quot; fadeIn=&quot;0&quot; fadeOut=&quot;0&quot; videoFormat=&quot;{34363248-0000-0010-8000-00AA00389B71}&quot; videoRate=&quot;15&quot; videoWidth=&quot;256&quot; videoHeight=&quot;256&quot;/&gt;&lt;/athena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DB0DDFD4-C912-4E2A-AF6E-3DB4DC5C69C0}"/>
  <p:tag name="ATHENA.CUSTOMXMLCONTENT" val="&lt;?xml version=&quot;1.0&quot;?&gt;&lt;athena xmlns=&quot;http://schemas.microsoft.com/edu/athena&quot; version=&quot;0.1.4911.0&quot;&gt;&lt;media streamable=&quot;true&quot; recordStart=&quot;0&quot; recordEnd=&quot;34019&quot; recordLength=&quot;34089&quot; audioOnly=&quot;true&quot; start=&quot;0&quot; end=&quot;34019&quot; audioFormat=&quot;{00001610-0000-0010-8000-00AA00389B71}&quot; audioRate=&quot;44100&quot; muted=&quot;false&quot; volume=&quot;0.8&quot; fadeIn=&quot;0&quot; fadeOut=&quot;0&quot; videoFormat=&quot;{34363248-0000-0010-8000-00AA00389B71}&quot; videoRate=&quot;15&quot; videoWidth=&quot;256&quot; videoHeight=&quot;256&quot;/&gt;&lt;/athena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EDB6DB31-DCBB-4466-9DD4-ACDD1D7FBDDF}"/>
  <p:tag name="ATHENA.CUSTOMXMLCONTENT" val="&lt;?xml version=&quot;1.0&quot;?&gt;&lt;athena xmlns=&quot;http://schemas.microsoft.com/edu/athena&quot; version=&quot;0.1.4911.0&quot;&gt;&lt;timings duration=&quot;52418&quot;/&gt;&lt;/athena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BE444264-AD80-4CF6-BEA0-3012FD4DE2EC}"/>
  <p:tag name="ATHENA.CUSTOMXMLCONTENT" val="&lt;?xml version=&quot;1.0&quot;?&gt;&lt;athena xmlns=&quot;http://schemas.microsoft.com/edu/athena&quot; version=&quot;0.1.4911.0&quot;&gt;&lt;media streamable=&quot;true&quot; recordStart=&quot;0&quot; recordEnd=&quot;52418&quot; recordLength=&quot;52435&quot; audioOnly=&quot;true&quot; start=&quot;0&quot; end=&quot;52418&quot; audioFormat=&quot;{00001610-0000-0010-8000-00AA00389B71}&quot; audioRate=&quot;44100&quot; muted=&quot;false&quot; volume=&quot;0.8&quot; fadeIn=&quot;0&quot; fadeOut=&quot;0&quot; videoFormat=&quot;{34363248-0000-0010-8000-00AA00389B71}&quot; videoRate=&quot;15&quot; videoWidth=&quot;256&quot; videoHeight=&quot;256&quot;/&gt;&lt;/athena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C75319A-BAB0-4F43-BA73-1B4B8A3D398F}"/>
  <p:tag name="ATHENA.CUSTOMXMLCONTENT" val="&lt;?xml version=&quot;1.0&quot;?&gt;&lt;athena xmlns=&quot;http://schemas.microsoft.com/edu/athena&quot; version=&quot;0.1.4911.0&quot;&gt;&lt;timings duration=&quot;129205&quot;/&gt;&lt;/athena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EE991229-2BC1-4C7A-8D6F-25E971276697}"/>
  <p:tag name="ATHENA.CUSTOMXMLCONTENT" val="&lt;?xml version=&quot;1.0&quot;?&gt;&lt;athena xmlns=&quot;http://schemas.microsoft.com/edu/athena&quot; version=&quot;0.1.4911.0&quot;&gt;&lt;media streamable=&quot;true&quot; recordStart=&quot;0&quot; recordEnd=&quot;129205&quot; recordLength=&quot;129266&quot; audioOnly=&quot;true&quot; start=&quot;0&quot; end=&quot;129205&quot; audioFormat=&quot;{00001610-0000-0010-8000-00AA00389B71}&quot; audioRate=&quot;44100&quot; muted=&quot;false&quot; volume=&quot;0.8&quot; fadeIn=&quot;0&quot; fadeOut=&quot;0&quot; videoFormat=&quot;{34363248-0000-0010-8000-00AA00389B71}&quot; videoRate=&quot;15&quot; videoWidth=&quot;256&quot; videoHeight=&quot;256&quot;/&gt;&lt;/athena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619E8CDB-9096-464B-8540-3BF1E5A0DBBB}"/>
  <p:tag name="ATHENA.CUSTOMXMLCONTENT" val="&lt;?xml version=&quot;1.0&quot;?&gt;&lt;athena xmlns=&quot;http://schemas.microsoft.com/edu/athena&quot; version=&quot;0.1.4911.0&quot;&gt;&lt;timings duration=&quot;277508&quot;&gt;&lt;event time=&quot;94&quot; type=&quot;OnNext&quot; clickIndex=&quot;0&quot; wacClickIndex=&quot;1&quot;/&gt;&lt;/timings&gt;&lt;/athena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4188B7AF-E2E7-42F5-A0BB-87779D84A320}"/>
  <p:tag name="ATHENA.CUSTOMXMLCONTENT" val="&lt;?xml version=&quot;1.0&quot;?&gt;&lt;athena xmlns=&quot;http://schemas.microsoft.com/edu/athena&quot; version=&quot;0.1.4911.0&quot;&gt;&lt;media streamable=&quot;true&quot; recordStart=&quot;0&quot; recordEnd=&quot;277508&quot; recordLength=&quot;277550&quot; audioOnly=&quot;true&quot; start=&quot;0&quot; end=&quot;277508&quot; audioFormat=&quot;{00001610-0000-0010-8000-00AA00389B71}&quot; audioRate=&quot;44100&quot; muted=&quot;false&quot; volume=&quot;0.8&quot; fadeIn=&quot;0&quot; fadeOut=&quot;0&quot; videoFormat=&quot;{34363248-0000-0010-8000-00AA00389B71}&quot; videoRate=&quot;15&quot; videoWidth=&quot;256&quot; videoHeight=&quot;256&quot;/&gt;&lt;/athena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45AC8359-72A8-455F-9820-875F7161436B}"/>
  <p:tag name="ATHENA.CUSTOMXMLCONTENT" val="&lt;?xml version=&quot;1.0&quot;?&gt;&lt;athena xmlns=&quot;http://schemas.microsoft.com/edu/athena&quot; version=&quot;0.1.4911.0&quot;&gt;&lt;timings duration=&quot;228099&quot;&gt;&lt;event time=&quot;78&quot; type=&quot;OnNext&quot; clickIndex=&quot;0&quot; wacClickIndex=&quot;1&quot;/&gt;&lt;event time=&quot;133514&quot; type=&quot;OnNext&quot; clickIndex=&quot;1&quot; wacClickIndex=&quot;2&quot;/&gt;&lt;event time=&quot;184343&quot; type=&quot;OnNext&quot; clickIndex=&quot;2&quot; wacClickIndex=&quot;3&quot;/&gt;&lt;/timings&gt;&lt;/athena&gt;"/>
</p:tagLst>
</file>

<file path=ppt/theme/theme1.xml><?xml version="1.0" encoding="utf-8"?>
<a:theme xmlns:a="http://schemas.openxmlformats.org/drawingml/2006/main" name="Office Theme">
  <a:themeElements>
    <a:clrScheme name="i9_Blue Lime Dark">
      <a:dk1>
        <a:srgbClr val="FFFFFF"/>
      </a:dk1>
      <a:lt1>
        <a:srgbClr val="2B2B2D"/>
      </a:lt1>
      <a:dk2>
        <a:srgbClr val="8DC928"/>
      </a:dk2>
      <a:lt2>
        <a:srgbClr val="ABD22A"/>
      </a:lt2>
      <a:accent1>
        <a:srgbClr val="2099D8"/>
      </a:accent1>
      <a:accent2>
        <a:srgbClr val="239CCE"/>
      </a:accent2>
      <a:accent3>
        <a:srgbClr val="27A6C2"/>
      </a:accent3>
      <a:accent4>
        <a:srgbClr val="25B7AB"/>
      </a:accent4>
      <a:accent5>
        <a:srgbClr val="5BBE77"/>
      </a:accent5>
      <a:accent6>
        <a:srgbClr val="7EC44E"/>
      </a:accent6>
      <a:hlink>
        <a:srgbClr val="2F8299"/>
      </a:hlink>
      <a:folHlink>
        <a:srgbClr val="8C8C8C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i9_Blue Lime">
      <a:dk1>
        <a:srgbClr val="57565A"/>
      </a:dk1>
      <a:lt1>
        <a:sysClr val="window" lastClr="FFFFFF"/>
      </a:lt1>
      <a:dk2>
        <a:srgbClr val="8DC928"/>
      </a:dk2>
      <a:lt2>
        <a:srgbClr val="ABD22A"/>
      </a:lt2>
      <a:accent1>
        <a:srgbClr val="2099D8"/>
      </a:accent1>
      <a:accent2>
        <a:srgbClr val="239CCE"/>
      </a:accent2>
      <a:accent3>
        <a:srgbClr val="27A6C2"/>
      </a:accent3>
      <a:accent4>
        <a:srgbClr val="25B7AB"/>
      </a:accent4>
      <a:accent5>
        <a:srgbClr val="5BBE77"/>
      </a:accent5>
      <a:accent6>
        <a:srgbClr val="7EC44E"/>
      </a:accent6>
      <a:hlink>
        <a:srgbClr val="2F8299"/>
      </a:hlink>
      <a:folHlink>
        <a:srgbClr val="8C8C8C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athena xmlns="http://schemas.microsoft.com/edu/athena" version="0.1.4911.0">
  <media streamable="true" recordStart="0" recordEnd="34019" recordLength="34089" audioOnly="true" start="0" end="34019" audioFormat="{00001610-0000-0010-8000-00AA00389B71}" audioRate="44100" muted="false" volume="0.8" fadeIn="0" fadeOut="0" videoFormat="{34363248-0000-0010-8000-00AA00389B71}" videoRate="15" videoWidth="256" videoHeight="256"/>
</athena>
</file>

<file path=customXml/item10.xml><?xml version="1.0" encoding="utf-8"?>
<athena xmlns="http://schemas.microsoft.com/edu/athena" version="0.1.4911.0">
  <timings duration="228099">
    <event time="78" type="OnNext" clickIndex="0" wacClickIndex="1"/>
    <event time="133514" type="OnNext" clickIndex="1" wacClickIndex="2"/>
    <event time="184343" type="OnNext" clickIndex="2" wacClickIndex="3"/>
  </timings>
</athena>
</file>

<file path=customXml/item11.xml><?xml version="1.0" encoding="utf-8"?>
<athena xmlns="http://schemas.microsoft.com/edu/athena" version="0.1.4911.0">
  <media streamable="true" recordStart="0" recordEnd="51421" recordLength="51433" audioOnly="true" start="0" end="51421" audioFormat="{00001610-0000-0010-8000-00AA00389B71}" audioRate="44100" muted="false" volume="0.8" fadeIn="0" fadeOut="0" videoFormat="{34363248-0000-0010-8000-00AA00389B71}" videoRate="15" videoWidth="256" videoHeight="256"/>
</athena>
</file>

<file path=customXml/item12.xml><?xml version="1.0" encoding="utf-8"?>
<athena xmlns="http://schemas.microsoft.com/edu/athena" version="0.1.4911.0">
  <timings duration="51421">
    <event time="94" type="OnNext" clickIndex="0" wacClickIndex="1"/>
  </timings>
</athena>
</file>

<file path=customXml/item2.xml><?xml version="1.0" encoding="utf-8"?>
<athena xmlns="http://schemas.microsoft.com/edu/athena" version="0.1.4911.0">
  <timings duration="34019"/>
</athena>
</file>

<file path=customXml/item3.xml><?xml version="1.0" encoding="utf-8"?>
<athena xmlns="http://schemas.microsoft.com/edu/athena" version="0.1.4911.0">
  <media streamable="true" recordStart="0" recordEnd="52418" recordLength="52435" audioOnly="true" start="0" end="52418" audioFormat="{00001610-0000-0010-8000-00AA00389B71}" audioRate="44100" muted="false" volume="0.8" fadeIn="0" fadeOut="0" videoFormat="{34363248-0000-0010-8000-00AA00389B71}" videoRate="15" videoWidth="256" videoHeight="256"/>
</athena>
</file>

<file path=customXml/item4.xml><?xml version="1.0" encoding="utf-8"?>
<athena xmlns="http://schemas.microsoft.com/edu/athena" version="0.1.4911.0">
  <timings duration="52418"/>
</athena>
</file>

<file path=customXml/item5.xml><?xml version="1.0" encoding="utf-8"?>
<athena xmlns="http://schemas.microsoft.com/edu/athena" version="0.1.4911.0">
  <media streamable="true" recordStart="0" recordEnd="129205" recordLength="129266" audioOnly="true" start="0" end="129205" audioFormat="{00001610-0000-0010-8000-00AA00389B71}" audioRate="44100" muted="false" volume="0.8" fadeIn="0" fadeOut="0" videoFormat="{34363248-0000-0010-8000-00AA00389B71}" videoRate="15" videoWidth="256" videoHeight="256"/>
</athena>
</file>

<file path=customXml/item6.xml><?xml version="1.0" encoding="utf-8"?>
<athena xmlns="http://schemas.microsoft.com/edu/athena" version="0.1.4911.0">
  <timings duration="129205"/>
</athena>
</file>

<file path=customXml/item7.xml><?xml version="1.0" encoding="utf-8"?>
<athena xmlns="http://schemas.microsoft.com/edu/athena" version="0.1.4911.0">
  <media streamable="true" recordStart="0" recordEnd="277508" recordLength="277550" audioOnly="true" start="0" end="277508" audioFormat="{00001610-0000-0010-8000-00AA00389B71}" audioRate="44100" muted="false" volume="0.8" fadeIn="0" fadeOut="0" videoFormat="{34363248-0000-0010-8000-00AA00389B71}" videoRate="15" videoWidth="256" videoHeight="256"/>
</athena>
</file>

<file path=customXml/item8.xml><?xml version="1.0" encoding="utf-8"?>
<athena xmlns="http://schemas.microsoft.com/edu/athena" version="0.1.4911.0">
  <timings duration="277508">
    <event time="94" type="OnNext" clickIndex="0" wacClickIndex="1"/>
  </timings>
</athena>
</file>

<file path=customXml/item9.xml><?xml version="1.0" encoding="utf-8"?>
<athena xmlns="http://schemas.microsoft.com/edu/athena" version="0.1.4911.0">
  <media streamable="true" recordStart="0" recordEnd="228099" recordLength="228166" audioOnly="true" start="0" end="228099" audioFormat="{00001610-0000-0010-8000-00AA00389B71}" audioRate="44100" muted="false" volume="0.8" fadeIn="0" fadeOut="0" videoFormat="{34363248-0000-0010-8000-00AA00389B71}" videoRate="15" videoWidth="256" videoHeight="256"/>
</athena>
</file>

<file path=customXml/itemProps1.xml><?xml version="1.0" encoding="utf-8"?>
<ds:datastoreItem xmlns:ds="http://schemas.openxmlformats.org/officeDocument/2006/customXml" ds:itemID="{DB0DDFD4-C912-4E2A-AF6E-3DB4DC5C69C0}">
  <ds:schemaRefs>
    <ds:schemaRef ds:uri="http://schemas.microsoft.com/edu/athena"/>
  </ds:schemaRefs>
</ds:datastoreItem>
</file>

<file path=customXml/itemProps10.xml><?xml version="1.0" encoding="utf-8"?>
<ds:datastoreItem xmlns:ds="http://schemas.openxmlformats.org/officeDocument/2006/customXml" ds:itemID="{45AC8359-72A8-455F-9820-875F7161436B}">
  <ds:schemaRefs>
    <ds:schemaRef ds:uri="http://schemas.microsoft.com/edu/athena"/>
  </ds:schemaRefs>
</ds:datastoreItem>
</file>

<file path=customXml/itemProps11.xml><?xml version="1.0" encoding="utf-8"?>
<ds:datastoreItem xmlns:ds="http://schemas.openxmlformats.org/officeDocument/2006/customXml" ds:itemID="{78E0559C-94A4-432D-9618-4BDE922842FE}">
  <ds:schemaRefs>
    <ds:schemaRef ds:uri="http://schemas.microsoft.com/edu/athena"/>
  </ds:schemaRefs>
</ds:datastoreItem>
</file>

<file path=customXml/itemProps12.xml><?xml version="1.0" encoding="utf-8"?>
<ds:datastoreItem xmlns:ds="http://schemas.openxmlformats.org/officeDocument/2006/customXml" ds:itemID="{AFEE7861-2DC2-4EC1-BDD8-8B2E150966AA}">
  <ds:schemaRefs>
    <ds:schemaRef ds:uri="http://schemas.microsoft.com/edu/athena"/>
  </ds:schemaRefs>
</ds:datastoreItem>
</file>

<file path=customXml/itemProps2.xml><?xml version="1.0" encoding="utf-8"?>
<ds:datastoreItem xmlns:ds="http://schemas.openxmlformats.org/officeDocument/2006/customXml" ds:itemID="{937EB90A-4EEE-4BE8-BE8C-05BB429EBED8}">
  <ds:schemaRefs>
    <ds:schemaRef ds:uri="http://schemas.microsoft.com/edu/athena"/>
  </ds:schemaRefs>
</ds:datastoreItem>
</file>

<file path=customXml/itemProps3.xml><?xml version="1.0" encoding="utf-8"?>
<ds:datastoreItem xmlns:ds="http://schemas.openxmlformats.org/officeDocument/2006/customXml" ds:itemID="{BE444264-AD80-4CF6-BEA0-3012FD4DE2EC}">
  <ds:schemaRefs>
    <ds:schemaRef ds:uri="http://schemas.microsoft.com/edu/athena"/>
  </ds:schemaRefs>
</ds:datastoreItem>
</file>

<file path=customXml/itemProps4.xml><?xml version="1.0" encoding="utf-8"?>
<ds:datastoreItem xmlns:ds="http://schemas.openxmlformats.org/officeDocument/2006/customXml" ds:itemID="{EDB6DB31-DCBB-4466-9DD4-ACDD1D7FBDDF}">
  <ds:schemaRefs>
    <ds:schemaRef ds:uri="http://schemas.microsoft.com/edu/athena"/>
  </ds:schemaRefs>
</ds:datastoreItem>
</file>

<file path=customXml/itemProps5.xml><?xml version="1.0" encoding="utf-8"?>
<ds:datastoreItem xmlns:ds="http://schemas.openxmlformats.org/officeDocument/2006/customXml" ds:itemID="{EE991229-2BC1-4C7A-8D6F-25E971276697}">
  <ds:schemaRefs>
    <ds:schemaRef ds:uri="http://schemas.microsoft.com/edu/athena"/>
  </ds:schemaRefs>
</ds:datastoreItem>
</file>

<file path=customXml/itemProps6.xml><?xml version="1.0" encoding="utf-8"?>
<ds:datastoreItem xmlns:ds="http://schemas.openxmlformats.org/officeDocument/2006/customXml" ds:itemID="{3C75319A-BAB0-4F43-BA73-1B4B8A3D398F}">
  <ds:schemaRefs>
    <ds:schemaRef ds:uri="http://schemas.microsoft.com/edu/athena"/>
  </ds:schemaRefs>
</ds:datastoreItem>
</file>

<file path=customXml/itemProps7.xml><?xml version="1.0" encoding="utf-8"?>
<ds:datastoreItem xmlns:ds="http://schemas.openxmlformats.org/officeDocument/2006/customXml" ds:itemID="{4188B7AF-E2E7-42F5-A0BB-87779D84A320}">
  <ds:schemaRefs>
    <ds:schemaRef ds:uri="http://schemas.microsoft.com/edu/athena"/>
  </ds:schemaRefs>
</ds:datastoreItem>
</file>

<file path=customXml/itemProps8.xml><?xml version="1.0" encoding="utf-8"?>
<ds:datastoreItem xmlns:ds="http://schemas.openxmlformats.org/officeDocument/2006/customXml" ds:itemID="{619E8CDB-9096-464B-8540-3BF1E5A0DBBB}">
  <ds:schemaRefs>
    <ds:schemaRef ds:uri="http://schemas.microsoft.com/edu/athena"/>
  </ds:schemaRefs>
</ds:datastoreItem>
</file>

<file path=customXml/itemProps9.xml><?xml version="1.0" encoding="utf-8"?>
<ds:datastoreItem xmlns:ds="http://schemas.openxmlformats.org/officeDocument/2006/customXml" ds:itemID="{0E7C2307-5F85-49A5-9E7A-25745C0206C6}">
  <ds:schemaRefs>
    <ds:schemaRef ds:uri="http://schemas.microsoft.com/edu/athen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150956</TotalTime>
  <Words>319</Words>
  <Application>Microsoft Office PowerPoint</Application>
  <PresentationFormat>Widescreen</PresentationFormat>
  <Paragraphs>56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Open Sans</vt:lpstr>
      <vt:lpstr>Open Sans Light</vt:lpstr>
      <vt:lpstr>Office Theme</vt:lpstr>
      <vt:lpstr>1_Office Theme</vt:lpstr>
      <vt:lpstr>PowerPoint Presentation</vt:lpstr>
      <vt:lpstr>21 Irrefutable Laws of Leadership</vt:lpstr>
      <vt:lpstr>Leaders add value by serving others.</vt:lpstr>
      <vt:lpstr>Guidelines for Adding Value</vt:lpstr>
      <vt:lpstr>Applying the Law of Addition</vt:lpstr>
      <vt:lpstr>PowerPoint Presentation</vt:lpstr>
    </vt:vector>
  </TitlesOfParts>
  <Company>brentcolby.com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Law of Process</dc:title>
  <dc:subject>Leadership</dc:subject>
  <dc:creator>brentc@northwestministry.com</dc:creator>
  <cp:lastModifiedBy>Brent Colby</cp:lastModifiedBy>
  <cp:revision>1435</cp:revision>
  <dcterms:created xsi:type="dcterms:W3CDTF">2014-10-08T23:03:32Z</dcterms:created>
  <dcterms:modified xsi:type="dcterms:W3CDTF">2015-09-24T19:28:26Z</dcterms:modified>
</cp:coreProperties>
</file>