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0FE19-078D-413C-A6A9-A65FC8D1374B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52A5D-C491-4E51-AC08-85764A4ED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opening from The Story of Christian</a:t>
            </a:r>
            <a:r>
              <a:rPr lang="en-US" baseline="0" dirty="0" smtClean="0"/>
              <a:t> Spirituality.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52A5D-C491-4E51-AC08-85764A4ED1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5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428F68-52C9-4C26-9724-9B0CCC56E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84A67B-5A1E-4A95-8A7F-78164FC5FA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warthmore.quaker.org/Glossary.htm" TargetMode="External"/><Relationship Id="rId2" Type="http://schemas.openxmlformats.org/officeDocument/2006/relationships/hyperlink" Target="http://www.nyym.org/index.php?q=glossa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665 Christian Devotional Classics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Mystic—John Woolman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9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Quaker spirituality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Beginnings in 1640s in England</a:t>
            </a:r>
          </a:p>
          <a:p>
            <a:r>
              <a:rPr lang="en-US" dirty="0" smtClean="0"/>
              <a:t>“Religious democracy of the Spirit”</a:t>
            </a:r>
          </a:p>
          <a:p>
            <a:r>
              <a:rPr lang="en-US" dirty="0" smtClean="0"/>
              <a:t>That of God in all human beings</a:t>
            </a:r>
          </a:p>
          <a:p>
            <a:r>
              <a:rPr lang="en-US" dirty="0" smtClean="0"/>
              <a:t>Community as context for the voice of the Spirit</a:t>
            </a:r>
          </a:p>
          <a:p>
            <a:r>
              <a:rPr lang="en-US" dirty="0" smtClean="0"/>
              <a:t>Community as crucible in which spiritual impulses were tested.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4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Society of Friends (</a:t>
            </a:r>
            <a:r>
              <a:rPr lang="en-US" dirty="0" err="1" smtClean="0"/>
              <a:t>Jn</a:t>
            </a:r>
            <a:r>
              <a:rPr lang="en-US" dirty="0" smtClean="0"/>
              <a:t> 15:14)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Focused on the inward, spiritual experience</a:t>
            </a:r>
          </a:p>
          <a:p>
            <a:r>
              <a:rPr lang="en-US" dirty="0" smtClean="0"/>
              <a:t>Promoted a deliberate, </a:t>
            </a:r>
            <a:r>
              <a:rPr lang="en-US" dirty="0" err="1" smtClean="0"/>
              <a:t>quietistic</a:t>
            </a:r>
            <a:r>
              <a:rPr lang="en-US" dirty="0" smtClean="0"/>
              <a:t> devotion</a:t>
            </a:r>
          </a:p>
          <a:p>
            <a:r>
              <a:rPr lang="en-US" dirty="0" smtClean="0"/>
              <a:t>Rejected external religions, which means a subtraction from the full human richness of Christianity with its close interlocking of inward and outward; yet plainly this renewed emphasis on the invisible is one which is perpetually needed if the realities of the spiritual life are to survive.	--Underhill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2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Woolman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Lived from 1720 to 1772</a:t>
            </a:r>
          </a:p>
          <a:p>
            <a:r>
              <a:rPr lang="en-US" dirty="0" smtClean="0"/>
              <a:t>Developed unusual sensitivity of conscience and profound awareness of the “inner light” at an early age</a:t>
            </a:r>
          </a:p>
          <a:p>
            <a:r>
              <a:rPr lang="en-US" dirty="0" smtClean="0"/>
              <a:t>His deep mystical consciousness of the unity in love of God and humanity drove him to vigorous and unpopular denunciations of slavery</a:t>
            </a:r>
          </a:p>
          <a:p>
            <a:r>
              <a:rPr lang="en-US" dirty="0" smtClean="0"/>
              <a:t>He also developed a deep “concern” for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1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Called by Evelyn Underhill as the first of the modern mystics due to his interior vision of Divine Will and Love</a:t>
            </a:r>
          </a:p>
          <a:p>
            <a:r>
              <a:rPr lang="en-US" dirty="0" smtClean="0"/>
              <a:t>Dramatically shaped by the writing of a bill of sale for a slave in his position of clerk and bookkeeper in a shop</a:t>
            </a:r>
          </a:p>
          <a:p>
            <a:r>
              <a:rPr lang="en-US" dirty="0" smtClean="0"/>
              <a:t>Eventually, he refused to have anything to do with the transfer of slaves</a:t>
            </a:r>
            <a:endParaRPr lang="en-US" dirty="0"/>
          </a:p>
        </p:txBody>
      </p:sp>
      <p:pic>
        <p:nvPicPr>
          <p:cNvPr id="2050" name="Picture 2" descr="John Woolman's Journal - The shop where John Woolman work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89" y="4114800"/>
            <a:ext cx="1833111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28850" y="5791200"/>
            <a:ext cx="386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shop where Woolman worked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43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Ministry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Provided funds to pay slaves for serving him</a:t>
            </a:r>
          </a:p>
          <a:p>
            <a:r>
              <a:rPr lang="en-US" dirty="0" smtClean="0"/>
              <a:t>Saw the source of this injustice as the insatiable human desire for luxury</a:t>
            </a:r>
          </a:p>
          <a:p>
            <a:r>
              <a:rPr lang="en-US" dirty="0" smtClean="0"/>
              <a:t>Due to the miseries of the plantation slaves, he</a:t>
            </a:r>
          </a:p>
          <a:p>
            <a:pPr lvl="1"/>
            <a:r>
              <a:rPr lang="en-US" dirty="0" smtClean="0"/>
              <a:t>Refused sugar</a:t>
            </a:r>
          </a:p>
          <a:p>
            <a:pPr lvl="1"/>
            <a:r>
              <a:rPr lang="en-US" dirty="0" smtClean="0"/>
              <a:t>Would not use silver spoons</a:t>
            </a:r>
          </a:p>
          <a:p>
            <a:pPr lvl="1"/>
            <a:r>
              <a:rPr lang="en-US" dirty="0" smtClean="0"/>
              <a:t>Wore </a:t>
            </a:r>
            <a:r>
              <a:rPr lang="en-US" dirty="0" err="1" smtClean="0"/>
              <a:t>undyed</a:t>
            </a:r>
            <a:r>
              <a:rPr lang="en-US" dirty="0" smtClean="0"/>
              <a:t> clothes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89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Quaker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www.nyym.org/index.php?q=glossary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swarthmore.quaker.org/Glossary.htm</a:t>
            </a:r>
            <a:endParaRPr lang="en-US" dirty="0" smtClean="0"/>
          </a:p>
        </p:txBody>
      </p:sp>
      <p:pic>
        <p:nvPicPr>
          <p:cNvPr id="3076" name="Picture 4" descr="http://shop.fum.org/v/vspfiles/photos/PresenceintheMidst-2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3248526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664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His appearance was rather unusual. He only stood four and a half feet high. His chest bulged from his hunchback stance. His legs were small and uneven, his arms were longer than his legs. His head was huge with a prominent nose. He wore an enormous white hat. The rest of his face was covered with a snowy semicircle of beard falling low to his breast. </a:t>
            </a:r>
          </a:p>
        </p:txBody>
      </p:sp>
    </p:spTree>
    <p:extLst>
      <p:ext uri="{BB962C8B-B14F-4D97-AF65-F5344CB8AC3E}">
        <p14:creationId xmlns:p14="http://schemas.microsoft.com/office/powerpoint/2010/main" val="423964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</TotalTime>
  <Words>377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American Mystic—John Woolman</vt:lpstr>
      <vt:lpstr>Quaker spirituality</vt:lpstr>
      <vt:lpstr>The Society of Friends (Jn 15:14)</vt:lpstr>
      <vt:lpstr>John Woolman</vt:lpstr>
      <vt:lpstr>PowerPoint Presentation</vt:lpstr>
      <vt:lpstr>Life and Ministry</vt:lpstr>
      <vt:lpstr>Quaker terms</vt:lpstr>
      <vt:lpstr>Picture this…</vt:lpstr>
    </vt:vector>
  </TitlesOfParts>
  <Company>IDS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Mystic—John Woolman</dc:title>
  <dc:creator>Becky Towne</dc:creator>
  <cp:lastModifiedBy>Becky Towne</cp:lastModifiedBy>
  <cp:revision>5</cp:revision>
  <dcterms:created xsi:type="dcterms:W3CDTF">2012-11-06T00:08:00Z</dcterms:created>
  <dcterms:modified xsi:type="dcterms:W3CDTF">2012-11-06T00:58:04Z</dcterms:modified>
</cp:coreProperties>
</file>