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4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AE6A1C-498F-4800-86AB-C6B08AD1F658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68F7A9-07FE-4BC1-8860-E72434AD8830}">
      <dgm:prSet/>
      <dgm:spPr/>
      <dgm:t>
        <a:bodyPr/>
        <a:lstStyle/>
        <a:p>
          <a:pPr rtl="0"/>
          <a:r>
            <a:rPr lang="en-US" dirty="0" smtClean="0"/>
            <a:t>Compact group</a:t>
          </a:r>
          <a:endParaRPr lang="en-US" dirty="0"/>
        </a:p>
      </dgm:t>
    </dgm:pt>
    <dgm:pt modelId="{709F586F-7865-4F38-8095-D94E6DA1712D}" type="parTrans" cxnId="{BA90F526-A2F4-458D-9BDA-F780D2A3E89F}">
      <dgm:prSet/>
      <dgm:spPr/>
      <dgm:t>
        <a:bodyPr/>
        <a:lstStyle/>
        <a:p>
          <a:endParaRPr lang="en-US"/>
        </a:p>
      </dgm:t>
    </dgm:pt>
    <dgm:pt modelId="{01F1695A-5EE0-42D8-BEB1-D84DD598294E}" type="sibTrans" cxnId="{BA90F526-A2F4-458D-9BDA-F780D2A3E89F}">
      <dgm:prSet/>
      <dgm:spPr/>
      <dgm:t>
        <a:bodyPr/>
        <a:lstStyle/>
        <a:p>
          <a:endParaRPr lang="en-US"/>
        </a:p>
      </dgm:t>
    </dgm:pt>
    <dgm:pt modelId="{87CC67FF-2B22-41FE-9A21-720F4FF6C5C1}">
      <dgm:prSet/>
      <dgm:spPr/>
      <dgm:t>
        <a:bodyPr/>
        <a:lstStyle/>
        <a:p>
          <a:pPr rtl="0"/>
          <a:r>
            <a:rPr lang="en-US" dirty="0" smtClean="0"/>
            <a:t>All living and writing within the 16th century</a:t>
          </a:r>
          <a:endParaRPr lang="en-US" dirty="0"/>
        </a:p>
      </dgm:t>
    </dgm:pt>
    <dgm:pt modelId="{7470377C-8D53-4CD4-B6B5-B007A6164796}" type="parTrans" cxnId="{D00A6741-D5E2-46FD-AD3B-749CE0021E32}">
      <dgm:prSet/>
      <dgm:spPr/>
      <dgm:t>
        <a:bodyPr/>
        <a:lstStyle/>
        <a:p>
          <a:endParaRPr lang="en-US"/>
        </a:p>
      </dgm:t>
    </dgm:pt>
    <dgm:pt modelId="{3035D8C0-4A01-40BE-A716-3128D64C0619}" type="sibTrans" cxnId="{D00A6741-D5E2-46FD-AD3B-749CE0021E32}">
      <dgm:prSet/>
      <dgm:spPr/>
      <dgm:t>
        <a:bodyPr/>
        <a:lstStyle/>
        <a:p>
          <a:endParaRPr lang="en-US"/>
        </a:p>
      </dgm:t>
    </dgm:pt>
    <dgm:pt modelId="{0007DFA5-F4E8-4399-9F14-0E21DEC80B7A}">
      <dgm:prSet/>
      <dgm:spPr/>
      <dgm:t>
        <a:bodyPr/>
        <a:lstStyle/>
        <a:p>
          <a:pPr rtl="0"/>
          <a:r>
            <a:rPr lang="en-US" dirty="0" smtClean="0"/>
            <a:t>In close connection with the Augustinians, Franciscans, and Carmelites</a:t>
          </a:r>
          <a:endParaRPr lang="en-US" dirty="0"/>
        </a:p>
      </dgm:t>
    </dgm:pt>
    <dgm:pt modelId="{06968379-1940-47E7-9BFF-97A3474EE303}" type="parTrans" cxnId="{7C055F22-054A-47E7-A5A9-D6BF01B55E73}">
      <dgm:prSet/>
      <dgm:spPr/>
      <dgm:t>
        <a:bodyPr/>
        <a:lstStyle/>
        <a:p>
          <a:endParaRPr lang="en-US"/>
        </a:p>
      </dgm:t>
    </dgm:pt>
    <dgm:pt modelId="{F3F2BB1D-E418-4DD7-8095-9833BC0176B5}" type="sibTrans" cxnId="{7C055F22-054A-47E7-A5A9-D6BF01B55E73}">
      <dgm:prSet/>
      <dgm:spPr/>
      <dgm:t>
        <a:bodyPr/>
        <a:lstStyle/>
        <a:p>
          <a:endParaRPr lang="en-US"/>
        </a:p>
      </dgm:t>
    </dgm:pt>
    <dgm:pt modelId="{D5261992-2A1E-479E-92F9-37467844F6C5}">
      <dgm:prSet/>
      <dgm:spPr/>
      <dgm:t>
        <a:bodyPr/>
        <a:lstStyle/>
        <a:p>
          <a:pPr rtl="0"/>
          <a:r>
            <a:rPr lang="en-US" dirty="0" smtClean="0"/>
            <a:t>Exception is Ignatius of Loyola who became a religious founder himself</a:t>
          </a:r>
          <a:endParaRPr lang="en-US" dirty="0"/>
        </a:p>
      </dgm:t>
    </dgm:pt>
    <dgm:pt modelId="{6FC603FF-31C7-4CED-8BA2-39C1A2A63C07}" type="parTrans" cxnId="{F811AF0F-3FCB-4CC0-887C-8FD0E803F874}">
      <dgm:prSet/>
      <dgm:spPr/>
      <dgm:t>
        <a:bodyPr/>
        <a:lstStyle/>
        <a:p>
          <a:endParaRPr lang="en-US"/>
        </a:p>
      </dgm:t>
    </dgm:pt>
    <dgm:pt modelId="{969AD5F6-56B3-4FA9-9D61-39AC43FEF9EA}" type="sibTrans" cxnId="{F811AF0F-3FCB-4CC0-887C-8FD0E803F874}">
      <dgm:prSet/>
      <dgm:spPr/>
      <dgm:t>
        <a:bodyPr/>
        <a:lstStyle/>
        <a:p>
          <a:endParaRPr lang="en-US"/>
        </a:p>
      </dgm:t>
    </dgm:pt>
    <dgm:pt modelId="{572D98A2-F7F4-42F0-B03C-44BC15C51F1E}" type="pres">
      <dgm:prSet presAssocID="{69AE6A1C-498F-4800-86AB-C6B08AD1F658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D252DCA7-F8B9-421E-8DC4-1E326A66F89F}" type="pres">
      <dgm:prSet presAssocID="{8A68F7A9-07FE-4BC1-8860-E72434AD8830}" presName="parenttextcomposite" presStyleCnt="0"/>
      <dgm:spPr/>
      <dgm:t>
        <a:bodyPr/>
        <a:lstStyle/>
        <a:p>
          <a:endParaRPr lang="en-US"/>
        </a:p>
      </dgm:t>
    </dgm:pt>
    <dgm:pt modelId="{6F2ACBA0-CB7E-4355-A6CB-C987BD743FB3}" type="pres">
      <dgm:prSet presAssocID="{8A68F7A9-07FE-4BC1-8860-E72434AD8830}" presName="parenttext" presStyleLbl="revTx" presStyleIdx="0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84E5FE-552C-4069-BB35-D98B9DA77B89}" type="pres">
      <dgm:prSet presAssocID="{8A68F7A9-07FE-4BC1-8860-E72434AD8830}" presName="parallelogramComposite" presStyleCnt="0"/>
      <dgm:spPr/>
      <dgm:t>
        <a:bodyPr/>
        <a:lstStyle/>
        <a:p>
          <a:endParaRPr lang="en-US"/>
        </a:p>
      </dgm:t>
    </dgm:pt>
    <dgm:pt modelId="{35664879-D0ED-431E-BFBE-4824BB5E3CC2}" type="pres">
      <dgm:prSet presAssocID="{8A68F7A9-07FE-4BC1-8860-E72434AD8830}" presName="parallelogram1" presStyleLbl="alignNode1" presStyleIdx="0" presStyleCnt="28"/>
      <dgm:spPr/>
      <dgm:t>
        <a:bodyPr/>
        <a:lstStyle/>
        <a:p>
          <a:endParaRPr lang="en-US"/>
        </a:p>
      </dgm:t>
    </dgm:pt>
    <dgm:pt modelId="{5802D8B7-FC6A-47EF-A04D-FC4711381410}" type="pres">
      <dgm:prSet presAssocID="{8A68F7A9-07FE-4BC1-8860-E72434AD8830}" presName="parallelogram2" presStyleLbl="alignNode1" presStyleIdx="1" presStyleCnt="28"/>
      <dgm:spPr/>
      <dgm:t>
        <a:bodyPr/>
        <a:lstStyle/>
        <a:p>
          <a:endParaRPr lang="en-US"/>
        </a:p>
      </dgm:t>
    </dgm:pt>
    <dgm:pt modelId="{0E748373-6424-4956-98C0-D22D3BC12A5D}" type="pres">
      <dgm:prSet presAssocID="{8A68F7A9-07FE-4BC1-8860-E72434AD8830}" presName="parallelogram3" presStyleLbl="alignNode1" presStyleIdx="2" presStyleCnt="28"/>
      <dgm:spPr/>
      <dgm:t>
        <a:bodyPr/>
        <a:lstStyle/>
        <a:p>
          <a:endParaRPr lang="en-US"/>
        </a:p>
      </dgm:t>
    </dgm:pt>
    <dgm:pt modelId="{5C7512FA-091B-48C8-8D08-BAEA7E4459F3}" type="pres">
      <dgm:prSet presAssocID="{8A68F7A9-07FE-4BC1-8860-E72434AD8830}" presName="parallelogram4" presStyleLbl="alignNode1" presStyleIdx="3" presStyleCnt="28"/>
      <dgm:spPr/>
      <dgm:t>
        <a:bodyPr/>
        <a:lstStyle/>
        <a:p>
          <a:endParaRPr lang="en-US"/>
        </a:p>
      </dgm:t>
    </dgm:pt>
    <dgm:pt modelId="{07A38CE8-7E8D-4B5B-83D1-0CA82AAE4A6E}" type="pres">
      <dgm:prSet presAssocID="{8A68F7A9-07FE-4BC1-8860-E72434AD8830}" presName="parallelogram5" presStyleLbl="alignNode1" presStyleIdx="4" presStyleCnt="28"/>
      <dgm:spPr/>
      <dgm:t>
        <a:bodyPr/>
        <a:lstStyle/>
        <a:p>
          <a:endParaRPr lang="en-US"/>
        </a:p>
      </dgm:t>
    </dgm:pt>
    <dgm:pt modelId="{3A7FC521-6FD4-4E94-A1FD-0A4C08C5454F}" type="pres">
      <dgm:prSet presAssocID="{8A68F7A9-07FE-4BC1-8860-E72434AD8830}" presName="parallelogram6" presStyleLbl="alignNode1" presStyleIdx="5" presStyleCnt="28"/>
      <dgm:spPr/>
      <dgm:t>
        <a:bodyPr/>
        <a:lstStyle/>
        <a:p>
          <a:endParaRPr lang="en-US"/>
        </a:p>
      </dgm:t>
    </dgm:pt>
    <dgm:pt modelId="{11BE956A-84BE-496D-A443-3F793B8FE06A}" type="pres">
      <dgm:prSet presAssocID="{8A68F7A9-07FE-4BC1-8860-E72434AD8830}" presName="parallelogram7" presStyleLbl="alignNode1" presStyleIdx="6" presStyleCnt="28"/>
      <dgm:spPr/>
      <dgm:t>
        <a:bodyPr/>
        <a:lstStyle/>
        <a:p>
          <a:endParaRPr lang="en-US"/>
        </a:p>
      </dgm:t>
    </dgm:pt>
    <dgm:pt modelId="{B861F10A-5A7E-4921-993F-544F2AFD1B12}" type="pres">
      <dgm:prSet presAssocID="{01F1695A-5EE0-42D8-BEB1-D84DD598294E}" presName="sibTrans" presStyleCnt="0"/>
      <dgm:spPr/>
      <dgm:t>
        <a:bodyPr/>
        <a:lstStyle/>
        <a:p>
          <a:endParaRPr lang="en-US"/>
        </a:p>
      </dgm:t>
    </dgm:pt>
    <dgm:pt modelId="{C9F11566-60EE-4CB7-88C5-671420DAD205}" type="pres">
      <dgm:prSet presAssocID="{87CC67FF-2B22-41FE-9A21-720F4FF6C5C1}" presName="parenttextcomposite" presStyleCnt="0"/>
      <dgm:spPr/>
      <dgm:t>
        <a:bodyPr/>
        <a:lstStyle/>
        <a:p>
          <a:endParaRPr lang="en-US"/>
        </a:p>
      </dgm:t>
    </dgm:pt>
    <dgm:pt modelId="{FA2CB0AA-9119-4AB3-A3A7-2F76FEFF12C4}" type="pres">
      <dgm:prSet presAssocID="{87CC67FF-2B22-41FE-9A21-720F4FF6C5C1}" presName="parenttext" presStyleLbl="revTx" presStyleIdx="1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AFD534-DDB0-47E4-AE32-F02FCFD22E3C}" type="pres">
      <dgm:prSet presAssocID="{87CC67FF-2B22-41FE-9A21-720F4FF6C5C1}" presName="parallelogramComposite" presStyleCnt="0"/>
      <dgm:spPr/>
      <dgm:t>
        <a:bodyPr/>
        <a:lstStyle/>
        <a:p>
          <a:endParaRPr lang="en-US"/>
        </a:p>
      </dgm:t>
    </dgm:pt>
    <dgm:pt modelId="{36D6B8E1-595A-4C65-8479-969CC3F65C26}" type="pres">
      <dgm:prSet presAssocID="{87CC67FF-2B22-41FE-9A21-720F4FF6C5C1}" presName="parallelogram1" presStyleLbl="alignNode1" presStyleIdx="7" presStyleCnt="28"/>
      <dgm:spPr/>
      <dgm:t>
        <a:bodyPr/>
        <a:lstStyle/>
        <a:p>
          <a:endParaRPr lang="en-US"/>
        </a:p>
      </dgm:t>
    </dgm:pt>
    <dgm:pt modelId="{BCEE99FA-AF4B-454D-A6B4-40CD6CE76E5A}" type="pres">
      <dgm:prSet presAssocID="{87CC67FF-2B22-41FE-9A21-720F4FF6C5C1}" presName="parallelogram2" presStyleLbl="alignNode1" presStyleIdx="8" presStyleCnt="28"/>
      <dgm:spPr/>
      <dgm:t>
        <a:bodyPr/>
        <a:lstStyle/>
        <a:p>
          <a:endParaRPr lang="en-US"/>
        </a:p>
      </dgm:t>
    </dgm:pt>
    <dgm:pt modelId="{C5645B41-A3D7-4C97-B741-06B938EF9DBD}" type="pres">
      <dgm:prSet presAssocID="{87CC67FF-2B22-41FE-9A21-720F4FF6C5C1}" presName="parallelogram3" presStyleLbl="alignNode1" presStyleIdx="9" presStyleCnt="28"/>
      <dgm:spPr/>
      <dgm:t>
        <a:bodyPr/>
        <a:lstStyle/>
        <a:p>
          <a:endParaRPr lang="en-US"/>
        </a:p>
      </dgm:t>
    </dgm:pt>
    <dgm:pt modelId="{F0EE4880-C587-404A-842E-0BA2F8C77360}" type="pres">
      <dgm:prSet presAssocID="{87CC67FF-2B22-41FE-9A21-720F4FF6C5C1}" presName="parallelogram4" presStyleLbl="alignNode1" presStyleIdx="10" presStyleCnt="28"/>
      <dgm:spPr/>
      <dgm:t>
        <a:bodyPr/>
        <a:lstStyle/>
        <a:p>
          <a:endParaRPr lang="en-US"/>
        </a:p>
      </dgm:t>
    </dgm:pt>
    <dgm:pt modelId="{122D1C51-BF69-49AF-B04F-DF7CF5607930}" type="pres">
      <dgm:prSet presAssocID="{87CC67FF-2B22-41FE-9A21-720F4FF6C5C1}" presName="parallelogram5" presStyleLbl="alignNode1" presStyleIdx="11" presStyleCnt="28"/>
      <dgm:spPr/>
      <dgm:t>
        <a:bodyPr/>
        <a:lstStyle/>
        <a:p>
          <a:endParaRPr lang="en-US"/>
        </a:p>
      </dgm:t>
    </dgm:pt>
    <dgm:pt modelId="{F9484318-606B-4969-B85C-C1A18CF6AD71}" type="pres">
      <dgm:prSet presAssocID="{87CC67FF-2B22-41FE-9A21-720F4FF6C5C1}" presName="parallelogram6" presStyleLbl="alignNode1" presStyleIdx="12" presStyleCnt="28"/>
      <dgm:spPr/>
      <dgm:t>
        <a:bodyPr/>
        <a:lstStyle/>
        <a:p>
          <a:endParaRPr lang="en-US"/>
        </a:p>
      </dgm:t>
    </dgm:pt>
    <dgm:pt modelId="{040413F7-EA51-4CA6-B1F7-D93454356CE2}" type="pres">
      <dgm:prSet presAssocID="{87CC67FF-2B22-41FE-9A21-720F4FF6C5C1}" presName="parallelogram7" presStyleLbl="alignNode1" presStyleIdx="13" presStyleCnt="28"/>
      <dgm:spPr/>
      <dgm:t>
        <a:bodyPr/>
        <a:lstStyle/>
        <a:p>
          <a:endParaRPr lang="en-US"/>
        </a:p>
      </dgm:t>
    </dgm:pt>
    <dgm:pt modelId="{8F3A9BE8-1059-4EAF-B691-AA6EEDB71697}" type="pres">
      <dgm:prSet presAssocID="{3035D8C0-4A01-40BE-A716-3128D64C0619}" presName="sibTrans" presStyleCnt="0"/>
      <dgm:spPr/>
      <dgm:t>
        <a:bodyPr/>
        <a:lstStyle/>
        <a:p>
          <a:endParaRPr lang="en-US"/>
        </a:p>
      </dgm:t>
    </dgm:pt>
    <dgm:pt modelId="{FED83A4C-CB94-4ABC-BE19-F810E3D3ECA7}" type="pres">
      <dgm:prSet presAssocID="{0007DFA5-F4E8-4399-9F14-0E21DEC80B7A}" presName="parenttextcomposite" presStyleCnt="0"/>
      <dgm:spPr/>
      <dgm:t>
        <a:bodyPr/>
        <a:lstStyle/>
        <a:p>
          <a:endParaRPr lang="en-US"/>
        </a:p>
      </dgm:t>
    </dgm:pt>
    <dgm:pt modelId="{BAD7FA14-003A-43A3-93BA-75A0720BBAE4}" type="pres">
      <dgm:prSet presAssocID="{0007DFA5-F4E8-4399-9F14-0E21DEC80B7A}" presName="parenttext" presStyleLbl="revTx" presStyleIdx="2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951E8F-D2F2-494F-A524-EE8A611EA646}" type="pres">
      <dgm:prSet presAssocID="{0007DFA5-F4E8-4399-9F14-0E21DEC80B7A}" presName="parallelogramComposite" presStyleCnt="0"/>
      <dgm:spPr/>
      <dgm:t>
        <a:bodyPr/>
        <a:lstStyle/>
        <a:p>
          <a:endParaRPr lang="en-US"/>
        </a:p>
      </dgm:t>
    </dgm:pt>
    <dgm:pt modelId="{A5F6B963-DE3C-4985-9A3E-8905A9203A37}" type="pres">
      <dgm:prSet presAssocID="{0007DFA5-F4E8-4399-9F14-0E21DEC80B7A}" presName="parallelogram1" presStyleLbl="alignNode1" presStyleIdx="14" presStyleCnt="28"/>
      <dgm:spPr/>
      <dgm:t>
        <a:bodyPr/>
        <a:lstStyle/>
        <a:p>
          <a:endParaRPr lang="en-US"/>
        </a:p>
      </dgm:t>
    </dgm:pt>
    <dgm:pt modelId="{28ADB782-185B-4224-BCD6-547D45659B64}" type="pres">
      <dgm:prSet presAssocID="{0007DFA5-F4E8-4399-9F14-0E21DEC80B7A}" presName="parallelogram2" presStyleLbl="alignNode1" presStyleIdx="15" presStyleCnt="28"/>
      <dgm:spPr/>
      <dgm:t>
        <a:bodyPr/>
        <a:lstStyle/>
        <a:p>
          <a:endParaRPr lang="en-US"/>
        </a:p>
      </dgm:t>
    </dgm:pt>
    <dgm:pt modelId="{31CCDA93-0477-44A3-A13D-55BF19C002F9}" type="pres">
      <dgm:prSet presAssocID="{0007DFA5-F4E8-4399-9F14-0E21DEC80B7A}" presName="parallelogram3" presStyleLbl="alignNode1" presStyleIdx="16" presStyleCnt="28"/>
      <dgm:spPr/>
      <dgm:t>
        <a:bodyPr/>
        <a:lstStyle/>
        <a:p>
          <a:endParaRPr lang="en-US"/>
        </a:p>
      </dgm:t>
    </dgm:pt>
    <dgm:pt modelId="{052229F4-A477-4941-8764-094FDBFA2585}" type="pres">
      <dgm:prSet presAssocID="{0007DFA5-F4E8-4399-9F14-0E21DEC80B7A}" presName="parallelogram4" presStyleLbl="alignNode1" presStyleIdx="17" presStyleCnt="28"/>
      <dgm:spPr/>
      <dgm:t>
        <a:bodyPr/>
        <a:lstStyle/>
        <a:p>
          <a:endParaRPr lang="en-US"/>
        </a:p>
      </dgm:t>
    </dgm:pt>
    <dgm:pt modelId="{32C07360-AE53-43A3-98C6-3A7F650CB03C}" type="pres">
      <dgm:prSet presAssocID="{0007DFA5-F4E8-4399-9F14-0E21DEC80B7A}" presName="parallelogram5" presStyleLbl="alignNode1" presStyleIdx="18" presStyleCnt="28"/>
      <dgm:spPr/>
      <dgm:t>
        <a:bodyPr/>
        <a:lstStyle/>
        <a:p>
          <a:endParaRPr lang="en-US"/>
        </a:p>
      </dgm:t>
    </dgm:pt>
    <dgm:pt modelId="{882FED02-F93C-4539-B6B6-2577A87863F7}" type="pres">
      <dgm:prSet presAssocID="{0007DFA5-F4E8-4399-9F14-0E21DEC80B7A}" presName="parallelogram6" presStyleLbl="alignNode1" presStyleIdx="19" presStyleCnt="28"/>
      <dgm:spPr/>
      <dgm:t>
        <a:bodyPr/>
        <a:lstStyle/>
        <a:p>
          <a:endParaRPr lang="en-US"/>
        </a:p>
      </dgm:t>
    </dgm:pt>
    <dgm:pt modelId="{A631E40E-7E49-471C-9FDE-F35F2EB02F4C}" type="pres">
      <dgm:prSet presAssocID="{0007DFA5-F4E8-4399-9F14-0E21DEC80B7A}" presName="parallelogram7" presStyleLbl="alignNode1" presStyleIdx="20" presStyleCnt="28"/>
      <dgm:spPr/>
      <dgm:t>
        <a:bodyPr/>
        <a:lstStyle/>
        <a:p>
          <a:endParaRPr lang="en-US"/>
        </a:p>
      </dgm:t>
    </dgm:pt>
    <dgm:pt modelId="{FE6A39ED-BA37-4AF3-BFAE-F32BB3239EDF}" type="pres">
      <dgm:prSet presAssocID="{F3F2BB1D-E418-4DD7-8095-9833BC0176B5}" presName="sibTrans" presStyleCnt="0"/>
      <dgm:spPr/>
      <dgm:t>
        <a:bodyPr/>
        <a:lstStyle/>
        <a:p>
          <a:endParaRPr lang="en-US"/>
        </a:p>
      </dgm:t>
    </dgm:pt>
    <dgm:pt modelId="{1366CAAF-A1C2-4F03-8C11-180F424C9E1A}" type="pres">
      <dgm:prSet presAssocID="{D5261992-2A1E-479E-92F9-37467844F6C5}" presName="parenttextcomposite" presStyleCnt="0"/>
      <dgm:spPr/>
      <dgm:t>
        <a:bodyPr/>
        <a:lstStyle/>
        <a:p>
          <a:endParaRPr lang="en-US"/>
        </a:p>
      </dgm:t>
    </dgm:pt>
    <dgm:pt modelId="{31DBFAAF-C0A1-426C-8DD8-301D7D84098F}" type="pres">
      <dgm:prSet presAssocID="{D5261992-2A1E-479E-92F9-37467844F6C5}" presName="parenttext" presStyleLbl="revTx" presStyleIdx="3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21695C-C2E4-42D3-B437-03041E2DA5C9}" type="pres">
      <dgm:prSet presAssocID="{D5261992-2A1E-479E-92F9-37467844F6C5}" presName="parallelogramComposite" presStyleCnt="0"/>
      <dgm:spPr/>
      <dgm:t>
        <a:bodyPr/>
        <a:lstStyle/>
        <a:p>
          <a:endParaRPr lang="en-US"/>
        </a:p>
      </dgm:t>
    </dgm:pt>
    <dgm:pt modelId="{4DDCA827-F7E3-42D3-BDFF-91D1BFD450AC}" type="pres">
      <dgm:prSet presAssocID="{D5261992-2A1E-479E-92F9-37467844F6C5}" presName="parallelogram1" presStyleLbl="alignNode1" presStyleIdx="21" presStyleCnt="28"/>
      <dgm:spPr/>
      <dgm:t>
        <a:bodyPr/>
        <a:lstStyle/>
        <a:p>
          <a:endParaRPr lang="en-US"/>
        </a:p>
      </dgm:t>
    </dgm:pt>
    <dgm:pt modelId="{43F47504-C68D-4E6E-947F-6623B9E96938}" type="pres">
      <dgm:prSet presAssocID="{D5261992-2A1E-479E-92F9-37467844F6C5}" presName="parallelogram2" presStyleLbl="alignNode1" presStyleIdx="22" presStyleCnt="28"/>
      <dgm:spPr/>
      <dgm:t>
        <a:bodyPr/>
        <a:lstStyle/>
        <a:p>
          <a:endParaRPr lang="en-US"/>
        </a:p>
      </dgm:t>
    </dgm:pt>
    <dgm:pt modelId="{C5BFFAD8-8D4B-4971-A7E7-90A2C4CD0D74}" type="pres">
      <dgm:prSet presAssocID="{D5261992-2A1E-479E-92F9-37467844F6C5}" presName="parallelogram3" presStyleLbl="alignNode1" presStyleIdx="23" presStyleCnt="28"/>
      <dgm:spPr/>
      <dgm:t>
        <a:bodyPr/>
        <a:lstStyle/>
        <a:p>
          <a:endParaRPr lang="en-US"/>
        </a:p>
      </dgm:t>
    </dgm:pt>
    <dgm:pt modelId="{BC5DE13F-88C8-41FF-AE8C-EE1327483824}" type="pres">
      <dgm:prSet presAssocID="{D5261992-2A1E-479E-92F9-37467844F6C5}" presName="parallelogram4" presStyleLbl="alignNode1" presStyleIdx="24" presStyleCnt="28"/>
      <dgm:spPr/>
      <dgm:t>
        <a:bodyPr/>
        <a:lstStyle/>
        <a:p>
          <a:endParaRPr lang="en-US"/>
        </a:p>
      </dgm:t>
    </dgm:pt>
    <dgm:pt modelId="{42F35600-87B0-41FF-BD69-03A30C22D742}" type="pres">
      <dgm:prSet presAssocID="{D5261992-2A1E-479E-92F9-37467844F6C5}" presName="parallelogram5" presStyleLbl="alignNode1" presStyleIdx="25" presStyleCnt="28"/>
      <dgm:spPr/>
      <dgm:t>
        <a:bodyPr/>
        <a:lstStyle/>
        <a:p>
          <a:endParaRPr lang="en-US"/>
        </a:p>
      </dgm:t>
    </dgm:pt>
    <dgm:pt modelId="{6C9EBB9E-0C10-4A4D-A7F8-62F74DA32EBE}" type="pres">
      <dgm:prSet presAssocID="{D5261992-2A1E-479E-92F9-37467844F6C5}" presName="parallelogram6" presStyleLbl="alignNode1" presStyleIdx="26" presStyleCnt="28"/>
      <dgm:spPr/>
      <dgm:t>
        <a:bodyPr/>
        <a:lstStyle/>
        <a:p>
          <a:endParaRPr lang="en-US"/>
        </a:p>
      </dgm:t>
    </dgm:pt>
    <dgm:pt modelId="{2DC8C2BB-7D3C-435F-8B37-7E26DE8213C3}" type="pres">
      <dgm:prSet presAssocID="{D5261992-2A1E-479E-92F9-37467844F6C5}" presName="parallelogram7" presStyleLbl="alignNode1" presStyleIdx="27" presStyleCnt="28"/>
      <dgm:spPr/>
      <dgm:t>
        <a:bodyPr/>
        <a:lstStyle/>
        <a:p>
          <a:endParaRPr lang="en-US"/>
        </a:p>
      </dgm:t>
    </dgm:pt>
  </dgm:ptLst>
  <dgm:cxnLst>
    <dgm:cxn modelId="{034204BB-FE21-43F4-89F1-FE84DDA2A36B}" type="presOf" srcId="{D5261992-2A1E-479E-92F9-37467844F6C5}" destId="{31DBFAAF-C0A1-426C-8DD8-301D7D84098F}" srcOrd="0" destOrd="0" presId="urn:microsoft.com/office/officeart/2008/layout/VerticalAccentList"/>
    <dgm:cxn modelId="{86416617-15A5-4674-95BD-66CE5D514BC5}" type="presOf" srcId="{8A68F7A9-07FE-4BC1-8860-E72434AD8830}" destId="{6F2ACBA0-CB7E-4355-A6CB-C987BD743FB3}" srcOrd="0" destOrd="0" presId="urn:microsoft.com/office/officeart/2008/layout/VerticalAccentList"/>
    <dgm:cxn modelId="{F811AF0F-3FCB-4CC0-887C-8FD0E803F874}" srcId="{69AE6A1C-498F-4800-86AB-C6B08AD1F658}" destId="{D5261992-2A1E-479E-92F9-37467844F6C5}" srcOrd="3" destOrd="0" parTransId="{6FC603FF-31C7-4CED-8BA2-39C1A2A63C07}" sibTransId="{969AD5F6-56B3-4FA9-9D61-39AC43FEF9EA}"/>
    <dgm:cxn modelId="{7C055F22-054A-47E7-A5A9-D6BF01B55E73}" srcId="{69AE6A1C-498F-4800-86AB-C6B08AD1F658}" destId="{0007DFA5-F4E8-4399-9F14-0E21DEC80B7A}" srcOrd="2" destOrd="0" parTransId="{06968379-1940-47E7-9BFF-97A3474EE303}" sibTransId="{F3F2BB1D-E418-4DD7-8095-9833BC0176B5}"/>
    <dgm:cxn modelId="{55536AAC-B5AC-44FF-A733-BFB751EDFAE8}" type="presOf" srcId="{87CC67FF-2B22-41FE-9A21-720F4FF6C5C1}" destId="{FA2CB0AA-9119-4AB3-A3A7-2F76FEFF12C4}" srcOrd="0" destOrd="0" presId="urn:microsoft.com/office/officeart/2008/layout/VerticalAccentList"/>
    <dgm:cxn modelId="{D00A6741-D5E2-46FD-AD3B-749CE0021E32}" srcId="{69AE6A1C-498F-4800-86AB-C6B08AD1F658}" destId="{87CC67FF-2B22-41FE-9A21-720F4FF6C5C1}" srcOrd="1" destOrd="0" parTransId="{7470377C-8D53-4CD4-B6B5-B007A6164796}" sibTransId="{3035D8C0-4A01-40BE-A716-3128D64C0619}"/>
    <dgm:cxn modelId="{5B0BF9A0-0999-4ED2-936E-1AE4CEDCB311}" type="presOf" srcId="{69AE6A1C-498F-4800-86AB-C6B08AD1F658}" destId="{572D98A2-F7F4-42F0-B03C-44BC15C51F1E}" srcOrd="0" destOrd="0" presId="urn:microsoft.com/office/officeart/2008/layout/VerticalAccentList"/>
    <dgm:cxn modelId="{C6D30D1A-AC7B-42EA-82B0-357B3A476B69}" type="presOf" srcId="{0007DFA5-F4E8-4399-9F14-0E21DEC80B7A}" destId="{BAD7FA14-003A-43A3-93BA-75A0720BBAE4}" srcOrd="0" destOrd="0" presId="urn:microsoft.com/office/officeart/2008/layout/VerticalAccentList"/>
    <dgm:cxn modelId="{BA90F526-A2F4-458D-9BDA-F780D2A3E89F}" srcId="{69AE6A1C-498F-4800-86AB-C6B08AD1F658}" destId="{8A68F7A9-07FE-4BC1-8860-E72434AD8830}" srcOrd="0" destOrd="0" parTransId="{709F586F-7865-4F38-8095-D94E6DA1712D}" sibTransId="{01F1695A-5EE0-42D8-BEB1-D84DD598294E}"/>
    <dgm:cxn modelId="{D0309A1C-115A-4096-A92F-AD3DBA75B612}" type="presParOf" srcId="{572D98A2-F7F4-42F0-B03C-44BC15C51F1E}" destId="{D252DCA7-F8B9-421E-8DC4-1E326A66F89F}" srcOrd="0" destOrd="0" presId="urn:microsoft.com/office/officeart/2008/layout/VerticalAccentList"/>
    <dgm:cxn modelId="{8204D9BE-9A82-47BE-B0DB-6FF87B934800}" type="presParOf" srcId="{D252DCA7-F8B9-421E-8DC4-1E326A66F89F}" destId="{6F2ACBA0-CB7E-4355-A6CB-C987BD743FB3}" srcOrd="0" destOrd="0" presId="urn:microsoft.com/office/officeart/2008/layout/VerticalAccentList"/>
    <dgm:cxn modelId="{E6F1A6EA-1905-4973-A28A-E24957AB636F}" type="presParOf" srcId="{572D98A2-F7F4-42F0-B03C-44BC15C51F1E}" destId="{4884E5FE-552C-4069-BB35-D98B9DA77B89}" srcOrd="1" destOrd="0" presId="urn:microsoft.com/office/officeart/2008/layout/VerticalAccentList"/>
    <dgm:cxn modelId="{2C66BDD8-840E-4B25-A5CD-DC1FBD90303E}" type="presParOf" srcId="{4884E5FE-552C-4069-BB35-D98B9DA77B89}" destId="{35664879-D0ED-431E-BFBE-4824BB5E3CC2}" srcOrd="0" destOrd="0" presId="urn:microsoft.com/office/officeart/2008/layout/VerticalAccentList"/>
    <dgm:cxn modelId="{10D0D628-DA09-4190-A97B-DA8D1399F7C4}" type="presParOf" srcId="{4884E5FE-552C-4069-BB35-D98B9DA77B89}" destId="{5802D8B7-FC6A-47EF-A04D-FC4711381410}" srcOrd="1" destOrd="0" presId="urn:microsoft.com/office/officeart/2008/layout/VerticalAccentList"/>
    <dgm:cxn modelId="{98C28CCC-7D2E-4753-843F-DDF336D69452}" type="presParOf" srcId="{4884E5FE-552C-4069-BB35-D98B9DA77B89}" destId="{0E748373-6424-4956-98C0-D22D3BC12A5D}" srcOrd="2" destOrd="0" presId="urn:microsoft.com/office/officeart/2008/layout/VerticalAccentList"/>
    <dgm:cxn modelId="{3761042C-80AB-46C8-816A-8F97CAE3C6C6}" type="presParOf" srcId="{4884E5FE-552C-4069-BB35-D98B9DA77B89}" destId="{5C7512FA-091B-48C8-8D08-BAEA7E4459F3}" srcOrd="3" destOrd="0" presId="urn:microsoft.com/office/officeart/2008/layout/VerticalAccentList"/>
    <dgm:cxn modelId="{01A9D659-CCAF-4F88-AC64-BF0406A27FBF}" type="presParOf" srcId="{4884E5FE-552C-4069-BB35-D98B9DA77B89}" destId="{07A38CE8-7E8D-4B5B-83D1-0CA82AAE4A6E}" srcOrd="4" destOrd="0" presId="urn:microsoft.com/office/officeart/2008/layout/VerticalAccentList"/>
    <dgm:cxn modelId="{486B06AF-D538-4898-82E0-E4FBD1776FE1}" type="presParOf" srcId="{4884E5FE-552C-4069-BB35-D98B9DA77B89}" destId="{3A7FC521-6FD4-4E94-A1FD-0A4C08C5454F}" srcOrd="5" destOrd="0" presId="urn:microsoft.com/office/officeart/2008/layout/VerticalAccentList"/>
    <dgm:cxn modelId="{10E29450-E6C6-478D-8C3B-4C8DBC0FDF9C}" type="presParOf" srcId="{4884E5FE-552C-4069-BB35-D98B9DA77B89}" destId="{11BE956A-84BE-496D-A443-3F793B8FE06A}" srcOrd="6" destOrd="0" presId="urn:microsoft.com/office/officeart/2008/layout/VerticalAccentList"/>
    <dgm:cxn modelId="{DF99A119-A929-4605-B68E-867270F0C46E}" type="presParOf" srcId="{572D98A2-F7F4-42F0-B03C-44BC15C51F1E}" destId="{B861F10A-5A7E-4921-993F-544F2AFD1B12}" srcOrd="2" destOrd="0" presId="urn:microsoft.com/office/officeart/2008/layout/VerticalAccentList"/>
    <dgm:cxn modelId="{E139531D-C44F-41B7-8C71-D8158E349996}" type="presParOf" srcId="{572D98A2-F7F4-42F0-B03C-44BC15C51F1E}" destId="{C9F11566-60EE-4CB7-88C5-671420DAD205}" srcOrd="3" destOrd="0" presId="urn:microsoft.com/office/officeart/2008/layout/VerticalAccentList"/>
    <dgm:cxn modelId="{B071BF53-BF80-422F-AE08-2C77B1C9ADC8}" type="presParOf" srcId="{C9F11566-60EE-4CB7-88C5-671420DAD205}" destId="{FA2CB0AA-9119-4AB3-A3A7-2F76FEFF12C4}" srcOrd="0" destOrd="0" presId="urn:microsoft.com/office/officeart/2008/layout/VerticalAccentList"/>
    <dgm:cxn modelId="{0B27E0CD-DA7A-4870-9835-9C71FE9BE954}" type="presParOf" srcId="{572D98A2-F7F4-42F0-B03C-44BC15C51F1E}" destId="{3DAFD534-DDB0-47E4-AE32-F02FCFD22E3C}" srcOrd="4" destOrd="0" presId="urn:microsoft.com/office/officeart/2008/layout/VerticalAccentList"/>
    <dgm:cxn modelId="{71B4DC36-2B46-467A-B091-CB7D51A48A40}" type="presParOf" srcId="{3DAFD534-DDB0-47E4-AE32-F02FCFD22E3C}" destId="{36D6B8E1-595A-4C65-8479-969CC3F65C26}" srcOrd="0" destOrd="0" presId="urn:microsoft.com/office/officeart/2008/layout/VerticalAccentList"/>
    <dgm:cxn modelId="{786D3635-F527-4828-81E6-2C8CCA491017}" type="presParOf" srcId="{3DAFD534-DDB0-47E4-AE32-F02FCFD22E3C}" destId="{BCEE99FA-AF4B-454D-A6B4-40CD6CE76E5A}" srcOrd="1" destOrd="0" presId="urn:microsoft.com/office/officeart/2008/layout/VerticalAccentList"/>
    <dgm:cxn modelId="{AD8C46FB-D40B-4B1C-982C-AEE9D2691661}" type="presParOf" srcId="{3DAFD534-DDB0-47E4-AE32-F02FCFD22E3C}" destId="{C5645B41-A3D7-4C97-B741-06B938EF9DBD}" srcOrd="2" destOrd="0" presId="urn:microsoft.com/office/officeart/2008/layout/VerticalAccentList"/>
    <dgm:cxn modelId="{C591DEB0-6373-4383-8857-D76BDEA1B72B}" type="presParOf" srcId="{3DAFD534-DDB0-47E4-AE32-F02FCFD22E3C}" destId="{F0EE4880-C587-404A-842E-0BA2F8C77360}" srcOrd="3" destOrd="0" presId="urn:microsoft.com/office/officeart/2008/layout/VerticalAccentList"/>
    <dgm:cxn modelId="{E564FE98-64A9-44CE-B17E-3FBE1B1C0233}" type="presParOf" srcId="{3DAFD534-DDB0-47E4-AE32-F02FCFD22E3C}" destId="{122D1C51-BF69-49AF-B04F-DF7CF5607930}" srcOrd="4" destOrd="0" presId="urn:microsoft.com/office/officeart/2008/layout/VerticalAccentList"/>
    <dgm:cxn modelId="{F76385EC-902D-4EAC-9256-752B51EC7A85}" type="presParOf" srcId="{3DAFD534-DDB0-47E4-AE32-F02FCFD22E3C}" destId="{F9484318-606B-4969-B85C-C1A18CF6AD71}" srcOrd="5" destOrd="0" presId="urn:microsoft.com/office/officeart/2008/layout/VerticalAccentList"/>
    <dgm:cxn modelId="{02BB8A4F-FD31-455F-BCA7-7299E504DC87}" type="presParOf" srcId="{3DAFD534-DDB0-47E4-AE32-F02FCFD22E3C}" destId="{040413F7-EA51-4CA6-B1F7-D93454356CE2}" srcOrd="6" destOrd="0" presId="urn:microsoft.com/office/officeart/2008/layout/VerticalAccentList"/>
    <dgm:cxn modelId="{FD36A0BD-C454-4C45-B14C-54634E6BF3DE}" type="presParOf" srcId="{572D98A2-F7F4-42F0-B03C-44BC15C51F1E}" destId="{8F3A9BE8-1059-4EAF-B691-AA6EEDB71697}" srcOrd="5" destOrd="0" presId="urn:microsoft.com/office/officeart/2008/layout/VerticalAccentList"/>
    <dgm:cxn modelId="{1888A75B-2BEB-47FB-94D5-296672D90C73}" type="presParOf" srcId="{572D98A2-F7F4-42F0-B03C-44BC15C51F1E}" destId="{FED83A4C-CB94-4ABC-BE19-F810E3D3ECA7}" srcOrd="6" destOrd="0" presId="urn:microsoft.com/office/officeart/2008/layout/VerticalAccentList"/>
    <dgm:cxn modelId="{60459F37-D31C-42B2-859A-3E507274F299}" type="presParOf" srcId="{FED83A4C-CB94-4ABC-BE19-F810E3D3ECA7}" destId="{BAD7FA14-003A-43A3-93BA-75A0720BBAE4}" srcOrd="0" destOrd="0" presId="urn:microsoft.com/office/officeart/2008/layout/VerticalAccentList"/>
    <dgm:cxn modelId="{B038439E-D9E7-4C1A-B16C-09B684D8C5AF}" type="presParOf" srcId="{572D98A2-F7F4-42F0-B03C-44BC15C51F1E}" destId="{11951E8F-D2F2-494F-A524-EE8A611EA646}" srcOrd="7" destOrd="0" presId="urn:microsoft.com/office/officeart/2008/layout/VerticalAccentList"/>
    <dgm:cxn modelId="{0FA12451-0380-4D00-AD6D-DF24AEBBE845}" type="presParOf" srcId="{11951E8F-D2F2-494F-A524-EE8A611EA646}" destId="{A5F6B963-DE3C-4985-9A3E-8905A9203A37}" srcOrd="0" destOrd="0" presId="urn:microsoft.com/office/officeart/2008/layout/VerticalAccentList"/>
    <dgm:cxn modelId="{7CD5D867-149B-42BB-AB92-CE31F448549C}" type="presParOf" srcId="{11951E8F-D2F2-494F-A524-EE8A611EA646}" destId="{28ADB782-185B-4224-BCD6-547D45659B64}" srcOrd="1" destOrd="0" presId="urn:microsoft.com/office/officeart/2008/layout/VerticalAccentList"/>
    <dgm:cxn modelId="{2702DF01-D98D-40E9-85BF-16F62C80336C}" type="presParOf" srcId="{11951E8F-D2F2-494F-A524-EE8A611EA646}" destId="{31CCDA93-0477-44A3-A13D-55BF19C002F9}" srcOrd="2" destOrd="0" presId="urn:microsoft.com/office/officeart/2008/layout/VerticalAccentList"/>
    <dgm:cxn modelId="{DFE8B540-0337-4A1C-9D30-223264BBC1CC}" type="presParOf" srcId="{11951E8F-D2F2-494F-A524-EE8A611EA646}" destId="{052229F4-A477-4941-8764-094FDBFA2585}" srcOrd="3" destOrd="0" presId="urn:microsoft.com/office/officeart/2008/layout/VerticalAccentList"/>
    <dgm:cxn modelId="{13095755-9F84-46E8-B12E-715C290CCE15}" type="presParOf" srcId="{11951E8F-D2F2-494F-A524-EE8A611EA646}" destId="{32C07360-AE53-43A3-98C6-3A7F650CB03C}" srcOrd="4" destOrd="0" presId="urn:microsoft.com/office/officeart/2008/layout/VerticalAccentList"/>
    <dgm:cxn modelId="{7AB6EF37-E9A3-46C6-A043-C63FE47DE3D1}" type="presParOf" srcId="{11951E8F-D2F2-494F-A524-EE8A611EA646}" destId="{882FED02-F93C-4539-B6B6-2577A87863F7}" srcOrd="5" destOrd="0" presId="urn:microsoft.com/office/officeart/2008/layout/VerticalAccentList"/>
    <dgm:cxn modelId="{81FD052B-3B3F-40E8-B831-AF9353AF01EE}" type="presParOf" srcId="{11951E8F-D2F2-494F-A524-EE8A611EA646}" destId="{A631E40E-7E49-471C-9FDE-F35F2EB02F4C}" srcOrd="6" destOrd="0" presId="urn:microsoft.com/office/officeart/2008/layout/VerticalAccentList"/>
    <dgm:cxn modelId="{1C96DD9F-321F-4078-9EF8-754227367373}" type="presParOf" srcId="{572D98A2-F7F4-42F0-B03C-44BC15C51F1E}" destId="{FE6A39ED-BA37-4AF3-BFAE-F32BB3239EDF}" srcOrd="8" destOrd="0" presId="urn:microsoft.com/office/officeart/2008/layout/VerticalAccentList"/>
    <dgm:cxn modelId="{973219D5-EFA9-4196-9A1A-A198D3A93E67}" type="presParOf" srcId="{572D98A2-F7F4-42F0-B03C-44BC15C51F1E}" destId="{1366CAAF-A1C2-4F03-8C11-180F424C9E1A}" srcOrd="9" destOrd="0" presId="urn:microsoft.com/office/officeart/2008/layout/VerticalAccentList"/>
    <dgm:cxn modelId="{3A7D8582-7CB3-4988-B85A-A9F3ED33ADB8}" type="presParOf" srcId="{1366CAAF-A1C2-4F03-8C11-180F424C9E1A}" destId="{31DBFAAF-C0A1-426C-8DD8-301D7D84098F}" srcOrd="0" destOrd="0" presId="urn:microsoft.com/office/officeart/2008/layout/VerticalAccentList"/>
    <dgm:cxn modelId="{7CA52794-D6A0-4A35-9595-BBEACC5B4E7D}" type="presParOf" srcId="{572D98A2-F7F4-42F0-B03C-44BC15C51F1E}" destId="{5F21695C-C2E4-42D3-B437-03041E2DA5C9}" srcOrd="10" destOrd="0" presId="urn:microsoft.com/office/officeart/2008/layout/VerticalAccentList"/>
    <dgm:cxn modelId="{26647399-F8EC-4A16-BDEC-5EEDBAA58AB9}" type="presParOf" srcId="{5F21695C-C2E4-42D3-B437-03041E2DA5C9}" destId="{4DDCA827-F7E3-42D3-BDFF-91D1BFD450AC}" srcOrd="0" destOrd="0" presId="urn:microsoft.com/office/officeart/2008/layout/VerticalAccentList"/>
    <dgm:cxn modelId="{97345747-BB21-448E-BF74-8FF1585D9881}" type="presParOf" srcId="{5F21695C-C2E4-42D3-B437-03041E2DA5C9}" destId="{43F47504-C68D-4E6E-947F-6623B9E96938}" srcOrd="1" destOrd="0" presId="urn:microsoft.com/office/officeart/2008/layout/VerticalAccentList"/>
    <dgm:cxn modelId="{3CB9E075-55E8-45F3-99EA-60FC31F456D7}" type="presParOf" srcId="{5F21695C-C2E4-42D3-B437-03041E2DA5C9}" destId="{C5BFFAD8-8D4B-4971-A7E7-90A2C4CD0D74}" srcOrd="2" destOrd="0" presId="urn:microsoft.com/office/officeart/2008/layout/VerticalAccentList"/>
    <dgm:cxn modelId="{51EA2DA9-9D5E-4F7A-AD88-F603808DF48A}" type="presParOf" srcId="{5F21695C-C2E4-42D3-B437-03041E2DA5C9}" destId="{BC5DE13F-88C8-41FF-AE8C-EE1327483824}" srcOrd="3" destOrd="0" presId="urn:microsoft.com/office/officeart/2008/layout/VerticalAccentList"/>
    <dgm:cxn modelId="{AA0594B7-C89C-41BD-B1E9-2CB04CFB5E05}" type="presParOf" srcId="{5F21695C-C2E4-42D3-B437-03041E2DA5C9}" destId="{42F35600-87B0-41FF-BD69-03A30C22D742}" srcOrd="4" destOrd="0" presId="urn:microsoft.com/office/officeart/2008/layout/VerticalAccentList"/>
    <dgm:cxn modelId="{BA514509-5566-40BF-A838-F3B39E147C30}" type="presParOf" srcId="{5F21695C-C2E4-42D3-B437-03041E2DA5C9}" destId="{6C9EBB9E-0C10-4A4D-A7F8-62F74DA32EBE}" srcOrd="5" destOrd="0" presId="urn:microsoft.com/office/officeart/2008/layout/VerticalAccentList"/>
    <dgm:cxn modelId="{3AF6D903-CC5A-4A7F-B703-43D01D026D18}" type="presParOf" srcId="{5F21695C-C2E4-42D3-B437-03041E2DA5C9}" destId="{2DC8C2BB-7D3C-435F-8B37-7E26DE8213C3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8ACAEB8-7A89-420F-A62B-E7CF2F648A6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F79F834-A936-45DB-B60F-C8DD8CE2CD0A}">
      <dgm:prSet/>
      <dgm:spPr/>
      <dgm:t>
        <a:bodyPr/>
        <a:lstStyle/>
        <a:p>
          <a:pPr rtl="0"/>
          <a:r>
            <a:rPr lang="en-US" dirty="0" smtClean="0"/>
            <a:t>A fragile and ardent little friar now known as St. John of the Cross</a:t>
          </a:r>
          <a:endParaRPr lang="en-US" dirty="0"/>
        </a:p>
      </dgm:t>
    </dgm:pt>
    <dgm:pt modelId="{89379CDC-640F-460A-8DF8-CCECFED77A64}" type="parTrans" cxnId="{0B50AA4D-2E8B-4BA6-BFD2-0D48B9838335}">
      <dgm:prSet/>
      <dgm:spPr/>
      <dgm:t>
        <a:bodyPr/>
        <a:lstStyle/>
        <a:p>
          <a:endParaRPr lang="en-US"/>
        </a:p>
      </dgm:t>
    </dgm:pt>
    <dgm:pt modelId="{1ACF149D-E8B6-4550-BF95-D2418813A363}" type="sibTrans" cxnId="{0B50AA4D-2E8B-4BA6-BFD2-0D48B9838335}">
      <dgm:prSet/>
      <dgm:spPr/>
      <dgm:t>
        <a:bodyPr/>
        <a:lstStyle/>
        <a:p>
          <a:endParaRPr lang="en-US"/>
        </a:p>
      </dgm:t>
    </dgm:pt>
    <dgm:pt modelId="{CBCF04BD-DD65-47DE-8C40-94B86BAF6579}">
      <dgm:prSet/>
      <dgm:spPr/>
      <dgm:t>
        <a:bodyPr/>
        <a:lstStyle/>
        <a:p>
          <a:pPr rtl="0"/>
          <a:r>
            <a:rPr lang="en-US" dirty="0" smtClean="0"/>
            <a:t>He is reported to have been less than 5 feet tall</a:t>
          </a:r>
          <a:endParaRPr lang="en-US" dirty="0"/>
        </a:p>
      </dgm:t>
    </dgm:pt>
    <dgm:pt modelId="{F5BB01DD-F250-4D6F-9E39-E0BBA18B07DC}" type="parTrans" cxnId="{F54BE995-F265-47AD-BE39-459E3A46F3E4}">
      <dgm:prSet/>
      <dgm:spPr/>
      <dgm:t>
        <a:bodyPr/>
        <a:lstStyle/>
        <a:p>
          <a:endParaRPr lang="en-US"/>
        </a:p>
      </dgm:t>
    </dgm:pt>
    <dgm:pt modelId="{4D4AEC08-174F-449C-8E12-F02484B291E8}" type="sibTrans" cxnId="{F54BE995-F265-47AD-BE39-459E3A46F3E4}">
      <dgm:prSet/>
      <dgm:spPr/>
      <dgm:t>
        <a:bodyPr/>
        <a:lstStyle/>
        <a:p>
          <a:endParaRPr lang="en-US"/>
        </a:p>
      </dgm:t>
    </dgm:pt>
    <dgm:pt modelId="{FA8D2B73-45FA-44CB-9E72-7F362C01D6E9}" type="pres">
      <dgm:prSet presAssocID="{D8ACAEB8-7A89-420F-A62B-E7CF2F648A6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243BD7-A42E-4A78-B146-9025BD32CB26}" type="pres">
      <dgm:prSet presAssocID="{5F79F834-A936-45DB-B60F-C8DD8CE2CD0A}" presName="circ1" presStyleLbl="vennNode1" presStyleIdx="0" presStyleCnt="2"/>
      <dgm:spPr/>
      <dgm:t>
        <a:bodyPr/>
        <a:lstStyle/>
        <a:p>
          <a:endParaRPr lang="en-US"/>
        </a:p>
      </dgm:t>
    </dgm:pt>
    <dgm:pt modelId="{69AF594D-AD1A-466F-AA1D-B134C880D382}" type="pres">
      <dgm:prSet presAssocID="{5F79F834-A936-45DB-B60F-C8DD8CE2CD0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42768A-F52C-4418-A3AF-3735DAD38266}" type="pres">
      <dgm:prSet presAssocID="{CBCF04BD-DD65-47DE-8C40-94B86BAF6579}" presName="circ2" presStyleLbl="vennNode1" presStyleIdx="1" presStyleCnt="2"/>
      <dgm:spPr/>
      <dgm:t>
        <a:bodyPr/>
        <a:lstStyle/>
        <a:p>
          <a:endParaRPr lang="en-US"/>
        </a:p>
      </dgm:t>
    </dgm:pt>
    <dgm:pt modelId="{F64F481A-8BE0-4C23-8FB2-BF68150C326B}" type="pres">
      <dgm:prSet presAssocID="{CBCF04BD-DD65-47DE-8C40-94B86BAF657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7BDC4F-A768-4D06-A527-2078CFB18836}" type="presOf" srcId="{D8ACAEB8-7A89-420F-A62B-E7CF2F648A65}" destId="{FA8D2B73-45FA-44CB-9E72-7F362C01D6E9}" srcOrd="0" destOrd="0" presId="urn:microsoft.com/office/officeart/2005/8/layout/venn1"/>
    <dgm:cxn modelId="{7051DDDE-C0B4-4B2B-AF4D-DCBEF555C3B7}" type="presOf" srcId="{5F79F834-A936-45DB-B60F-C8DD8CE2CD0A}" destId="{FC243BD7-A42E-4A78-B146-9025BD32CB26}" srcOrd="0" destOrd="0" presId="urn:microsoft.com/office/officeart/2005/8/layout/venn1"/>
    <dgm:cxn modelId="{403F3490-456B-4E51-95CC-B45BAB4F8F66}" type="presOf" srcId="{CBCF04BD-DD65-47DE-8C40-94B86BAF6579}" destId="{B442768A-F52C-4418-A3AF-3735DAD38266}" srcOrd="0" destOrd="0" presId="urn:microsoft.com/office/officeart/2005/8/layout/venn1"/>
    <dgm:cxn modelId="{0B50AA4D-2E8B-4BA6-BFD2-0D48B9838335}" srcId="{D8ACAEB8-7A89-420F-A62B-E7CF2F648A65}" destId="{5F79F834-A936-45DB-B60F-C8DD8CE2CD0A}" srcOrd="0" destOrd="0" parTransId="{89379CDC-640F-460A-8DF8-CCECFED77A64}" sibTransId="{1ACF149D-E8B6-4550-BF95-D2418813A363}"/>
    <dgm:cxn modelId="{719670EC-A4AB-478E-9937-51913FAA781A}" type="presOf" srcId="{CBCF04BD-DD65-47DE-8C40-94B86BAF6579}" destId="{F64F481A-8BE0-4C23-8FB2-BF68150C326B}" srcOrd="1" destOrd="0" presId="urn:microsoft.com/office/officeart/2005/8/layout/venn1"/>
    <dgm:cxn modelId="{39B0929A-929A-41C8-BAB0-2E147B50F738}" type="presOf" srcId="{5F79F834-A936-45DB-B60F-C8DD8CE2CD0A}" destId="{69AF594D-AD1A-466F-AA1D-B134C880D382}" srcOrd="1" destOrd="0" presId="urn:microsoft.com/office/officeart/2005/8/layout/venn1"/>
    <dgm:cxn modelId="{F54BE995-F265-47AD-BE39-459E3A46F3E4}" srcId="{D8ACAEB8-7A89-420F-A62B-E7CF2F648A65}" destId="{CBCF04BD-DD65-47DE-8C40-94B86BAF6579}" srcOrd="1" destOrd="0" parTransId="{F5BB01DD-F250-4D6F-9E39-E0BBA18B07DC}" sibTransId="{4D4AEC08-174F-449C-8E12-F02484B291E8}"/>
    <dgm:cxn modelId="{DA3DE7A0-653B-4A81-B5D4-DF560D0A7436}" type="presParOf" srcId="{FA8D2B73-45FA-44CB-9E72-7F362C01D6E9}" destId="{FC243BD7-A42E-4A78-B146-9025BD32CB26}" srcOrd="0" destOrd="0" presId="urn:microsoft.com/office/officeart/2005/8/layout/venn1"/>
    <dgm:cxn modelId="{A802C541-3F51-4D1F-9E53-27BA7D39EC8B}" type="presParOf" srcId="{FA8D2B73-45FA-44CB-9E72-7F362C01D6E9}" destId="{69AF594D-AD1A-466F-AA1D-B134C880D382}" srcOrd="1" destOrd="0" presId="urn:microsoft.com/office/officeart/2005/8/layout/venn1"/>
    <dgm:cxn modelId="{F59E5D39-0AA8-47C4-90AF-571AFC9AEB93}" type="presParOf" srcId="{FA8D2B73-45FA-44CB-9E72-7F362C01D6E9}" destId="{B442768A-F52C-4418-A3AF-3735DAD38266}" srcOrd="2" destOrd="0" presId="urn:microsoft.com/office/officeart/2005/8/layout/venn1"/>
    <dgm:cxn modelId="{F57350BE-33D7-4DAF-971B-EB7A40AFD910}" type="presParOf" srcId="{FA8D2B73-45FA-44CB-9E72-7F362C01D6E9}" destId="{F64F481A-8BE0-4C23-8FB2-BF68150C326B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117226A-C7E7-4DF2-81DC-B4D7F79414B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86BC333-485A-4654-906B-77247E1F46F7}">
      <dgm:prSet/>
      <dgm:spPr/>
      <dgm:t>
        <a:bodyPr/>
        <a:lstStyle/>
        <a:p>
          <a:pPr rtl="0"/>
          <a:r>
            <a:rPr lang="en-US" dirty="0" smtClean="0"/>
            <a:t>No other contemplative equals his power of bringing us face to face with the stark realities of the spiritual life; the one aim set before it and the price it demands.</a:t>
          </a:r>
          <a:endParaRPr lang="en-US" dirty="0"/>
        </a:p>
      </dgm:t>
    </dgm:pt>
    <dgm:pt modelId="{CD5E3747-686A-4205-8630-4FEA82523BB8}" type="parTrans" cxnId="{F468FC59-DCB1-41BE-87DB-5F1259856DE1}">
      <dgm:prSet/>
      <dgm:spPr/>
      <dgm:t>
        <a:bodyPr/>
        <a:lstStyle/>
        <a:p>
          <a:endParaRPr lang="en-US"/>
        </a:p>
      </dgm:t>
    </dgm:pt>
    <dgm:pt modelId="{AF382F88-1D9E-4571-9060-18C22BACC49F}" type="sibTrans" cxnId="{F468FC59-DCB1-41BE-87DB-5F1259856DE1}">
      <dgm:prSet/>
      <dgm:spPr/>
      <dgm:t>
        <a:bodyPr/>
        <a:lstStyle/>
        <a:p>
          <a:endParaRPr lang="en-US"/>
        </a:p>
      </dgm:t>
    </dgm:pt>
    <dgm:pt modelId="{378A40B3-C80B-4F5F-A11F-ECDE5B5122BF}" type="pres">
      <dgm:prSet presAssocID="{7117226A-C7E7-4DF2-81DC-B4D7F79414B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2D4296-996C-417E-A466-CD41CBAE7F8A}" type="pres">
      <dgm:prSet presAssocID="{F86BC333-485A-4654-906B-77247E1F46F7}" presName="circ1TxSh" presStyleLbl="vennNode1" presStyleIdx="0" presStyleCnt="1"/>
      <dgm:spPr/>
      <dgm:t>
        <a:bodyPr/>
        <a:lstStyle/>
        <a:p>
          <a:endParaRPr lang="en-US"/>
        </a:p>
      </dgm:t>
    </dgm:pt>
  </dgm:ptLst>
  <dgm:cxnLst>
    <dgm:cxn modelId="{F468FC59-DCB1-41BE-87DB-5F1259856DE1}" srcId="{7117226A-C7E7-4DF2-81DC-B4D7F79414B6}" destId="{F86BC333-485A-4654-906B-77247E1F46F7}" srcOrd="0" destOrd="0" parTransId="{CD5E3747-686A-4205-8630-4FEA82523BB8}" sibTransId="{AF382F88-1D9E-4571-9060-18C22BACC49F}"/>
    <dgm:cxn modelId="{1AA69356-6E44-440E-8107-9DDC4B772860}" type="presOf" srcId="{F86BC333-485A-4654-906B-77247E1F46F7}" destId="{D12D4296-996C-417E-A466-CD41CBAE7F8A}" srcOrd="0" destOrd="0" presId="urn:microsoft.com/office/officeart/2005/8/layout/venn1"/>
    <dgm:cxn modelId="{76656A27-6288-4F4D-8C5E-B41A0E82618C}" type="presOf" srcId="{7117226A-C7E7-4DF2-81DC-B4D7F79414B6}" destId="{378A40B3-C80B-4F5F-A11F-ECDE5B5122BF}" srcOrd="0" destOrd="0" presId="urn:microsoft.com/office/officeart/2005/8/layout/venn1"/>
    <dgm:cxn modelId="{84AEAC8A-18CD-4A92-9CE4-E919BB96CA3B}" type="presParOf" srcId="{378A40B3-C80B-4F5F-A11F-ECDE5B5122BF}" destId="{D12D4296-996C-417E-A466-CD41CBAE7F8A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81B4DC1-F7C6-4DF2-9DC3-94E1799BE1B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FD9F4C2-203B-4D40-B60D-0F896C6A7D52}">
      <dgm:prSet/>
      <dgm:spPr/>
      <dgm:t>
        <a:bodyPr/>
        <a:lstStyle/>
        <a:p>
          <a:pPr rtl="0"/>
          <a:r>
            <a:rPr lang="en-US" dirty="0" smtClean="0"/>
            <a:t>Personal experience</a:t>
          </a:r>
          <a:endParaRPr lang="en-US" dirty="0"/>
        </a:p>
      </dgm:t>
    </dgm:pt>
    <dgm:pt modelId="{07A99C38-7BF0-406A-92A0-AE01CD20E0F9}" type="parTrans" cxnId="{E72B9D9A-FB89-47E5-BB2B-B7027036EDE1}">
      <dgm:prSet/>
      <dgm:spPr/>
      <dgm:t>
        <a:bodyPr/>
        <a:lstStyle/>
        <a:p>
          <a:endParaRPr lang="en-US"/>
        </a:p>
      </dgm:t>
    </dgm:pt>
    <dgm:pt modelId="{C11CF332-0722-43F9-8D0A-7BC88FC12BB6}" type="sibTrans" cxnId="{E72B9D9A-FB89-47E5-BB2B-B7027036EDE1}">
      <dgm:prSet/>
      <dgm:spPr/>
      <dgm:t>
        <a:bodyPr/>
        <a:lstStyle/>
        <a:p>
          <a:endParaRPr lang="en-US"/>
        </a:p>
      </dgm:t>
    </dgm:pt>
    <dgm:pt modelId="{F2BF87BE-52B1-4B96-813B-9C000C55EBAA}">
      <dgm:prSet/>
      <dgm:spPr/>
      <dgm:t>
        <a:bodyPr/>
        <a:lstStyle/>
        <a:p>
          <a:pPr rtl="0"/>
          <a:r>
            <a:rPr lang="en-US" dirty="0" smtClean="0"/>
            <a:t>Proven truth</a:t>
          </a:r>
          <a:endParaRPr lang="en-US" dirty="0"/>
        </a:p>
      </dgm:t>
    </dgm:pt>
    <dgm:pt modelId="{D6074D14-49A6-4256-B723-50CA8CF5FB88}" type="parTrans" cxnId="{879B26D0-2BA4-4086-8063-52E4BA29F1B7}">
      <dgm:prSet/>
      <dgm:spPr/>
      <dgm:t>
        <a:bodyPr/>
        <a:lstStyle/>
        <a:p>
          <a:endParaRPr lang="en-US"/>
        </a:p>
      </dgm:t>
    </dgm:pt>
    <dgm:pt modelId="{53C25738-6413-4EE0-A0D1-3C9ACF1A7B68}" type="sibTrans" cxnId="{879B26D0-2BA4-4086-8063-52E4BA29F1B7}">
      <dgm:prSet/>
      <dgm:spPr/>
      <dgm:t>
        <a:bodyPr/>
        <a:lstStyle/>
        <a:p>
          <a:endParaRPr lang="en-US"/>
        </a:p>
      </dgm:t>
    </dgm:pt>
    <dgm:pt modelId="{36B1834E-6C05-42BE-9C12-6C1498F65F3A}" type="pres">
      <dgm:prSet presAssocID="{A81B4DC1-F7C6-4DF2-9DC3-94E1799BE1B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EE280D-08B0-4ACF-BB41-C638337997B0}" type="pres">
      <dgm:prSet presAssocID="{DFD9F4C2-203B-4D40-B60D-0F896C6A7D52}" presName="circ1" presStyleLbl="vennNode1" presStyleIdx="0" presStyleCnt="2"/>
      <dgm:spPr/>
      <dgm:t>
        <a:bodyPr/>
        <a:lstStyle/>
        <a:p>
          <a:endParaRPr lang="en-US"/>
        </a:p>
      </dgm:t>
    </dgm:pt>
    <dgm:pt modelId="{B5CA3832-14AC-407B-A5EF-773C1BAC86C4}" type="pres">
      <dgm:prSet presAssocID="{DFD9F4C2-203B-4D40-B60D-0F896C6A7D5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38BFAB-FE04-44DD-982C-C17D0E0DA07F}" type="pres">
      <dgm:prSet presAssocID="{F2BF87BE-52B1-4B96-813B-9C000C55EBAA}" presName="circ2" presStyleLbl="vennNode1" presStyleIdx="1" presStyleCnt="2"/>
      <dgm:spPr/>
      <dgm:t>
        <a:bodyPr/>
        <a:lstStyle/>
        <a:p>
          <a:endParaRPr lang="en-US"/>
        </a:p>
      </dgm:t>
    </dgm:pt>
    <dgm:pt modelId="{D6D973AB-74C9-4FE7-AC92-47AB1D507DF7}" type="pres">
      <dgm:prSet presAssocID="{F2BF87BE-52B1-4B96-813B-9C000C55EBA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E19272-9203-473A-969B-AA75DCE16CF0}" type="presOf" srcId="{F2BF87BE-52B1-4B96-813B-9C000C55EBAA}" destId="{5838BFAB-FE04-44DD-982C-C17D0E0DA07F}" srcOrd="0" destOrd="0" presId="urn:microsoft.com/office/officeart/2005/8/layout/venn1"/>
    <dgm:cxn modelId="{879B26D0-2BA4-4086-8063-52E4BA29F1B7}" srcId="{A81B4DC1-F7C6-4DF2-9DC3-94E1799BE1BE}" destId="{F2BF87BE-52B1-4B96-813B-9C000C55EBAA}" srcOrd="1" destOrd="0" parTransId="{D6074D14-49A6-4256-B723-50CA8CF5FB88}" sibTransId="{53C25738-6413-4EE0-A0D1-3C9ACF1A7B68}"/>
    <dgm:cxn modelId="{AE34D31A-7BD6-47B0-83C7-396BFC23FB4E}" type="presOf" srcId="{DFD9F4C2-203B-4D40-B60D-0F896C6A7D52}" destId="{1FEE280D-08B0-4ACF-BB41-C638337997B0}" srcOrd="0" destOrd="0" presId="urn:microsoft.com/office/officeart/2005/8/layout/venn1"/>
    <dgm:cxn modelId="{E4E98DDC-27C1-4E7F-9D7B-7F6D3548E092}" type="presOf" srcId="{A81B4DC1-F7C6-4DF2-9DC3-94E1799BE1BE}" destId="{36B1834E-6C05-42BE-9C12-6C1498F65F3A}" srcOrd="0" destOrd="0" presId="urn:microsoft.com/office/officeart/2005/8/layout/venn1"/>
    <dgm:cxn modelId="{E72B9D9A-FB89-47E5-BB2B-B7027036EDE1}" srcId="{A81B4DC1-F7C6-4DF2-9DC3-94E1799BE1BE}" destId="{DFD9F4C2-203B-4D40-B60D-0F896C6A7D52}" srcOrd="0" destOrd="0" parTransId="{07A99C38-7BF0-406A-92A0-AE01CD20E0F9}" sibTransId="{C11CF332-0722-43F9-8D0A-7BC88FC12BB6}"/>
    <dgm:cxn modelId="{7BDF9AB1-11DC-4B7F-8149-3C94C6875DA8}" type="presOf" srcId="{F2BF87BE-52B1-4B96-813B-9C000C55EBAA}" destId="{D6D973AB-74C9-4FE7-AC92-47AB1D507DF7}" srcOrd="1" destOrd="0" presId="urn:microsoft.com/office/officeart/2005/8/layout/venn1"/>
    <dgm:cxn modelId="{3A721DA4-1090-4B25-ABAE-7BAB6DB24F3A}" type="presOf" srcId="{DFD9F4C2-203B-4D40-B60D-0F896C6A7D52}" destId="{B5CA3832-14AC-407B-A5EF-773C1BAC86C4}" srcOrd="1" destOrd="0" presId="urn:microsoft.com/office/officeart/2005/8/layout/venn1"/>
    <dgm:cxn modelId="{E3860D53-4820-486A-8B47-1A1EB3D9D09F}" type="presParOf" srcId="{36B1834E-6C05-42BE-9C12-6C1498F65F3A}" destId="{1FEE280D-08B0-4ACF-BB41-C638337997B0}" srcOrd="0" destOrd="0" presId="urn:microsoft.com/office/officeart/2005/8/layout/venn1"/>
    <dgm:cxn modelId="{18166161-53D7-4638-B268-ED2947536BBB}" type="presParOf" srcId="{36B1834E-6C05-42BE-9C12-6C1498F65F3A}" destId="{B5CA3832-14AC-407B-A5EF-773C1BAC86C4}" srcOrd="1" destOrd="0" presId="urn:microsoft.com/office/officeart/2005/8/layout/venn1"/>
    <dgm:cxn modelId="{C7309854-1EA8-43D9-96BD-53A215282C2D}" type="presParOf" srcId="{36B1834E-6C05-42BE-9C12-6C1498F65F3A}" destId="{5838BFAB-FE04-44DD-982C-C17D0E0DA07F}" srcOrd="2" destOrd="0" presId="urn:microsoft.com/office/officeart/2005/8/layout/venn1"/>
    <dgm:cxn modelId="{CC8B512C-3773-4F81-B350-5D7EAD52579A}" type="presParOf" srcId="{36B1834E-6C05-42BE-9C12-6C1498F65F3A}" destId="{D6D973AB-74C9-4FE7-AC92-47AB1D507DF7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741F2BE-407B-4DA3-B00E-547E94345E00}" type="doc">
      <dgm:prSet loTypeId="urn:microsoft.com/office/officeart/2005/8/layout/default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802234-2D0D-4E8D-A948-1AE31E8D6C75}">
      <dgm:prSet/>
      <dgm:spPr/>
      <dgm:t>
        <a:bodyPr/>
        <a:lstStyle/>
        <a:p>
          <a:pPr rtl="0"/>
          <a:r>
            <a:rPr lang="en-US" dirty="0" smtClean="0"/>
            <a:t>1542 – 1591</a:t>
          </a:r>
          <a:endParaRPr lang="en-US" dirty="0"/>
        </a:p>
      </dgm:t>
    </dgm:pt>
    <dgm:pt modelId="{35F60CD7-A5FD-486F-809E-449B790078FF}" type="parTrans" cxnId="{76BAD23B-E619-4FC7-BF49-5147B5ED459B}">
      <dgm:prSet/>
      <dgm:spPr/>
      <dgm:t>
        <a:bodyPr/>
        <a:lstStyle/>
        <a:p>
          <a:endParaRPr lang="en-US"/>
        </a:p>
      </dgm:t>
    </dgm:pt>
    <dgm:pt modelId="{E74F2EB6-B7D8-4E94-9BED-092CF5076A10}" type="sibTrans" cxnId="{76BAD23B-E619-4FC7-BF49-5147B5ED459B}">
      <dgm:prSet/>
      <dgm:spPr/>
      <dgm:t>
        <a:bodyPr/>
        <a:lstStyle/>
        <a:p>
          <a:endParaRPr lang="en-US"/>
        </a:p>
      </dgm:t>
    </dgm:pt>
    <dgm:pt modelId="{96A78937-9EB3-4AE5-AFD3-69C309676467}">
      <dgm:prSet/>
      <dgm:spPr/>
      <dgm:t>
        <a:bodyPr/>
        <a:lstStyle/>
        <a:p>
          <a:pPr rtl="0"/>
          <a:r>
            <a:rPr lang="en-US" dirty="0" smtClean="0"/>
            <a:t>Peasant origin, named Juan de </a:t>
          </a:r>
          <a:r>
            <a:rPr lang="en-US" dirty="0" err="1" smtClean="0"/>
            <a:t>Yepes</a:t>
          </a:r>
          <a:endParaRPr lang="en-US" dirty="0"/>
        </a:p>
      </dgm:t>
    </dgm:pt>
    <dgm:pt modelId="{D1FC20A8-9B67-424E-BE8E-CE35B5B4E6AA}" type="parTrans" cxnId="{809CA104-F795-43F5-8D5C-3A2BF31DAA7B}">
      <dgm:prSet/>
      <dgm:spPr/>
      <dgm:t>
        <a:bodyPr/>
        <a:lstStyle/>
        <a:p>
          <a:endParaRPr lang="en-US"/>
        </a:p>
      </dgm:t>
    </dgm:pt>
    <dgm:pt modelId="{08B3CF16-45F7-4DF9-A0F6-9EE546715FD4}" type="sibTrans" cxnId="{809CA104-F795-43F5-8D5C-3A2BF31DAA7B}">
      <dgm:prSet/>
      <dgm:spPr/>
      <dgm:t>
        <a:bodyPr/>
        <a:lstStyle/>
        <a:p>
          <a:endParaRPr lang="en-US"/>
        </a:p>
      </dgm:t>
    </dgm:pt>
    <dgm:pt modelId="{048AC574-8502-4876-8064-A10D668D49EA}">
      <dgm:prSet/>
      <dgm:spPr/>
      <dgm:t>
        <a:bodyPr/>
        <a:lstStyle/>
        <a:p>
          <a:pPr rtl="0"/>
          <a:r>
            <a:rPr lang="en-US" dirty="0" smtClean="0"/>
            <a:t>Happiest in solitude</a:t>
          </a:r>
          <a:endParaRPr lang="en-US" dirty="0"/>
        </a:p>
      </dgm:t>
    </dgm:pt>
    <dgm:pt modelId="{34F09692-5617-4793-B846-62140AF9A117}" type="parTrans" cxnId="{DC54F4CD-9340-4099-9541-291132861361}">
      <dgm:prSet/>
      <dgm:spPr/>
      <dgm:t>
        <a:bodyPr/>
        <a:lstStyle/>
        <a:p>
          <a:endParaRPr lang="en-US"/>
        </a:p>
      </dgm:t>
    </dgm:pt>
    <dgm:pt modelId="{C819314A-927F-41BB-9615-172D38FC339A}" type="sibTrans" cxnId="{DC54F4CD-9340-4099-9541-291132861361}">
      <dgm:prSet/>
      <dgm:spPr/>
      <dgm:t>
        <a:bodyPr/>
        <a:lstStyle/>
        <a:p>
          <a:endParaRPr lang="en-US"/>
        </a:p>
      </dgm:t>
    </dgm:pt>
    <dgm:pt modelId="{AC0CBDF7-097C-45FD-BCAC-172F3B804F0D}">
      <dgm:prSet/>
      <dgm:spPr/>
      <dgm:t>
        <a:bodyPr/>
        <a:lstStyle/>
        <a:p>
          <a:pPr rtl="0"/>
          <a:r>
            <a:rPr lang="en-US" dirty="0" smtClean="0"/>
            <a:t>Theologically trained (ecstatic soul seen through the professional mind)</a:t>
          </a:r>
          <a:endParaRPr lang="en-US" dirty="0"/>
        </a:p>
      </dgm:t>
    </dgm:pt>
    <dgm:pt modelId="{F7A4394B-0DF2-492F-A2D5-325038BE4D84}" type="parTrans" cxnId="{9E0EB290-976D-49ED-8BCD-D1CC693EF028}">
      <dgm:prSet/>
      <dgm:spPr/>
      <dgm:t>
        <a:bodyPr/>
        <a:lstStyle/>
        <a:p>
          <a:endParaRPr lang="en-US"/>
        </a:p>
      </dgm:t>
    </dgm:pt>
    <dgm:pt modelId="{BF05947F-32B3-434E-BAA4-E2630D403B2F}" type="sibTrans" cxnId="{9E0EB290-976D-49ED-8BCD-D1CC693EF028}">
      <dgm:prSet/>
      <dgm:spPr/>
      <dgm:t>
        <a:bodyPr/>
        <a:lstStyle/>
        <a:p>
          <a:endParaRPr lang="en-US"/>
        </a:p>
      </dgm:t>
    </dgm:pt>
    <dgm:pt modelId="{DE02A4A1-67D2-448D-BB9C-34BB52898BFA}">
      <dgm:prSet/>
      <dgm:spPr/>
      <dgm:t>
        <a:bodyPr/>
        <a:lstStyle/>
        <a:p>
          <a:pPr rtl="0"/>
          <a:r>
            <a:rPr lang="en-US" dirty="0" smtClean="0"/>
            <a:t>Entered the unreformed Carmelite Order in 1562 at age 21</a:t>
          </a:r>
          <a:endParaRPr lang="en-US" dirty="0"/>
        </a:p>
      </dgm:t>
    </dgm:pt>
    <dgm:pt modelId="{DFCD12FA-9661-45BB-B8CA-625EDB80A80B}" type="parTrans" cxnId="{825E9DF1-AB11-4A34-88FA-3C5139D857A8}">
      <dgm:prSet/>
      <dgm:spPr/>
      <dgm:t>
        <a:bodyPr/>
        <a:lstStyle/>
        <a:p>
          <a:endParaRPr lang="en-US"/>
        </a:p>
      </dgm:t>
    </dgm:pt>
    <dgm:pt modelId="{5703AF0D-785A-4265-BF78-D861E6C3360E}" type="sibTrans" cxnId="{825E9DF1-AB11-4A34-88FA-3C5139D857A8}">
      <dgm:prSet/>
      <dgm:spPr/>
      <dgm:t>
        <a:bodyPr/>
        <a:lstStyle/>
        <a:p>
          <a:endParaRPr lang="en-US"/>
        </a:p>
      </dgm:t>
    </dgm:pt>
    <dgm:pt modelId="{B195095A-8874-4741-AE5F-B2DFDAFAAE02}">
      <dgm:prSet/>
      <dgm:spPr/>
      <dgm:t>
        <a:bodyPr/>
        <a:lstStyle/>
        <a:p>
          <a:pPr rtl="0"/>
          <a:r>
            <a:rPr lang="en-US" dirty="0" smtClean="0"/>
            <a:t>Thought of becoming a </a:t>
          </a:r>
          <a:r>
            <a:rPr lang="en-US" dirty="0" err="1" smtClean="0"/>
            <a:t>Carthusian</a:t>
          </a:r>
          <a:r>
            <a:rPr lang="en-US" dirty="0" smtClean="0"/>
            <a:t> monk but persuaded by Teresa to join her in the work of reform</a:t>
          </a:r>
          <a:endParaRPr lang="en-US" dirty="0"/>
        </a:p>
      </dgm:t>
    </dgm:pt>
    <dgm:pt modelId="{E031F24A-822F-4542-A47D-2DEB511DEF3C}" type="parTrans" cxnId="{F388142D-35C1-407B-AEB0-5CA07A9DD19F}">
      <dgm:prSet/>
      <dgm:spPr/>
      <dgm:t>
        <a:bodyPr/>
        <a:lstStyle/>
        <a:p>
          <a:endParaRPr lang="en-US"/>
        </a:p>
      </dgm:t>
    </dgm:pt>
    <dgm:pt modelId="{64522E0C-2428-4307-8E5C-0614C13F091A}" type="sibTrans" cxnId="{F388142D-35C1-407B-AEB0-5CA07A9DD19F}">
      <dgm:prSet/>
      <dgm:spPr/>
      <dgm:t>
        <a:bodyPr/>
        <a:lstStyle/>
        <a:p>
          <a:endParaRPr lang="en-US"/>
        </a:p>
      </dgm:t>
    </dgm:pt>
    <dgm:pt modelId="{E3D04D02-2CB2-4B0D-A1A0-0242E53528BF}" type="pres">
      <dgm:prSet presAssocID="{9741F2BE-407B-4DA3-B00E-547E94345E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65EBCD-4E86-4FFB-8C16-0A61022C2CF5}" type="pres">
      <dgm:prSet presAssocID="{39802234-2D0D-4E8D-A948-1AE31E8D6C7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4D41CE-8B74-4D79-AC69-C879EE3BBEBB}" type="pres">
      <dgm:prSet presAssocID="{E74F2EB6-B7D8-4E94-9BED-092CF5076A10}" presName="sibTrans" presStyleCnt="0"/>
      <dgm:spPr/>
      <dgm:t>
        <a:bodyPr/>
        <a:lstStyle/>
        <a:p>
          <a:endParaRPr lang="en-US"/>
        </a:p>
      </dgm:t>
    </dgm:pt>
    <dgm:pt modelId="{EB070D87-CA74-4E3E-997C-F3776953A8F9}" type="pres">
      <dgm:prSet presAssocID="{96A78937-9EB3-4AE5-AFD3-69C30967646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3C7D54-29B2-41F1-ABC5-CFCA54FDC2EB}" type="pres">
      <dgm:prSet presAssocID="{08B3CF16-45F7-4DF9-A0F6-9EE546715FD4}" presName="sibTrans" presStyleCnt="0"/>
      <dgm:spPr/>
      <dgm:t>
        <a:bodyPr/>
        <a:lstStyle/>
        <a:p>
          <a:endParaRPr lang="en-US"/>
        </a:p>
      </dgm:t>
    </dgm:pt>
    <dgm:pt modelId="{86B501CE-C96B-428A-A23E-9C5027F60BD1}" type="pres">
      <dgm:prSet presAssocID="{048AC574-8502-4876-8064-A10D668D49E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02B138-D332-4479-99DD-573257615591}" type="pres">
      <dgm:prSet presAssocID="{C819314A-927F-41BB-9615-172D38FC339A}" presName="sibTrans" presStyleCnt="0"/>
      <dgm:spPr/>
      <dgm:t>
        <a:bodyPr/>
        <a:lstStyle/>
        <a:p>
          <a:endParaRPr lang="en-US"/>
        </a:p>
      </dgm:t>
    </dgm:pt>
    <dgm:pt modelId="{8E2A65A9-47AA-4148-854D-8528F4BFDA02}" type="pres">
      <dgm:prSet presAssocID="{AC0CBDF7-097C-45FD-BCAC-172F3B804F0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68F1D-2EE2-4CDF-8CED-582A31063842}" type="pres">
      <dgm:prSet presAssocID="{BF05947F-32B3-434E-BAA4-E2630D403B2F}" presName="sibTrans" presStyleCnt="0"/>
      <dgm:spPr/>
      <dgm:t>
        <a:bodyPr/>
        <a:lstStyle/>
        <a:p>
          <a:endParaRPr lang="en-US"/>
        </a:p>
      </dgm:t>
    </dgm:pt>
    <dgm:pt modelId="{9426E2C2-DD15-4CC1-9828-CAC90262BFC2}" type="pres">
      <dgm:prSet presAssocID="{DE02A4A1-67D2-448D-BB9C-34BB52898BF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A94FF2-55C8-4E95-A246-2A01659603CA}" type="pres">
      <dgm:prSet presAssocID="{5703AF0D-785A-4265-BF78-D861E6C3360E}" presName="sibTrans" presStyleCnt="0"/>
      <dgm:spPr/>
      <dgm:t>
        <a:bodyPr/>
        <a:lstStyle/>
        <a:p>
          <a:endParaRPr lang="en-US"/>
        </a:p>
      </dgm:t>
    </dgm:pt>
    <dgm:pt modelId="{86DAEE96-20AD-4D16-BA2B-4DA3D69E9762}" type="pres">
      <dgm:prSet presAssocID="{B195095A-8874-4741-AE5F-B2DFDAFAAE0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54F4CD-9340-4099-9541-291132861361}" srcId="{9741F2BE-407B-4DA3-B00E-547E94345E00}" destId="{048AC574-8502-4876-8064-A10D668D49EA}" srcOrd="2" destOrd="0" parTransId="{34F09692-5617-4793-B846-62140AF9A117}" sibTransId="{C819314A-927F-41BB-9615-172D38FC339A}"/>
    <dgm:cxn modelId="{809CA104-F795-43F5-8D5C-3A2BF31DAA7B}" srcId="{9741F2BE-407B-4DA3-B00E-547E94345E00}" destId="{96A78937-9EB3-4AE5-AFD3-69C309676467}" srcOrd="1" destOrd="0" parTransId="{D1FC20A8-9B67-424E-BE8E-CE35B5B4E6AA}" sibTransId="{08B3CF16-45F7-4DF9-A0F6-9EE546715FD4}"/>
    <dgm:cxn modelId="{AE15D7ED-4801-421B-9D44-D6F6FD91E201}" type="presOf" srcId="{9741F2BE-407B-4DA3-B00E-547E94345E00}" destId="{E3D04D02-2CB2-4B0D-A1A0-0242E53528BF}" srcOrd="0" destOrd="0" presId="urn:microsoft.com/office/officeart/2005/8/layout/default#4"/>
    <dgm:cxn modelId="{0ABF2B21-935D-480B-8C9D-47474A309E9C}" type="presOf" srcId="{AC0CBDF7-097C-45FD-BCAC-172F3B804F0D}" destId="{8E2A65A9-47AA-4148-854D-8528F4BFDA02}" srcOrd="0" destOrd="0" presId="urn:microsoft.com/office/officeart/2005/8/layout/default#4"/>
    <dgm:cxn modelId="{9E0EB290-976D-49ED-8BCD-D1CC693EF028}" srcId="{9741F2BE-407B-4DA3-B00E-547E94345E00}" destId="{AC0CBDF7-097C-45FD-BCAC-172F3B804F0D}" srcOrd="3" destOrd="0" parTransId="{F7A4394B-0DF2-492F-A2D5-325038BE4D84}" sibTransId="{BF05947F-32B3-434E-BAA4-E2630D403B2F}"/>
    <dgm:cxn modelId="{87077C87-BB87-4CF1-8540-C40AE50BBA14}" type="presOf" srcId="{048AC574-8502-4876-8064-A10D668D49EA}" destId="{86B501CE-C96B-428A-A23E-9C5027F60BD1}" srcOrd="0" destOrd="0" presId="urn:microsoft.com/office/officeart/2005/8/layout/default#4"/>
    <dgm:cxn modelId="{704449D2-1EE0-4465-9593-D074A6F41F56}" type="presOf" srcId="{DE02A4A1-67D2-448D-BB9C-34BB52898BFA}" destId="{9426E2C2-DD15-4CC1-9828-CAC90262BFC2}" srcOrd="0" destOrd="0" presId="urn:microsoft.com/office/officeart/2005/8/layout/default#4"/>
    <dgm:cxn modelId="{76BAD23B-E619-4FC7-BF49-5147B5ED459B}" srcId="{9741F2BE-407B-4DA3-B00E-547E94345E00}" destId="{39802234-2D0D-4E8D-A948-1AE31E8D6C75}" srcOrd="0" destOrd="0" parTransId="{35F60CD7-A5FD-486F-809E-449B790078FF}" sibTransId="{E74F2EB6-B7D8-4E94-9BED-092CF5076A10}"/>
    <dgm:cxn modelId="{426B8722-4888-47E6-9DA0-E2F1409DE970}" type="presOf" srcId="{39802234-2D0D-4E8D-A948-1AE31E8D6C75}" destId="{2465EBCD-4E86-4FFB-8C16-0A61022C2CF5}" srcOrd="0" destOrd="0" presId="urn:microsoft.com/office/officeart/2005/8/layout/default#4"/>
    <dgm:cxn modelId="{274BA5FF-499C-4B58-BC81-91DE4E0E2974}" type="presOf" srcId="{96A78937-9EB3-4AE5-AFD3-69C309676467}" destId="{EB070D87-CA74-4E3E-997C-F3776953A8F9}" srcOrd="0" destOrd="0" presId="urn:microsoft.com/office/officeart/2005/8/layout/default#4"/>
    <dgm:cxn modelId="{4BA6F2FF-7587-4665-B98F-A3C395A5BD95}" type="presOf" srcId="{B195095A-8874-4741-AE5F-B2DFDAFAAE02}" destId="{86DAEE96-20AD-4D16-BA2B-4DA3D69E9762}" srcOrd="0" destOrd="0" presId="urn:microsoft.com/office/officeart/2005/8/layout/default#4"/>
    <dgm:cxn modelId="{F388142D-35C1-407B-AEB0-5CA07A9DD19F}" srcId="{9741F2BE-407B-4DA3-B00E-547E94345E00}" destId="{B195095A-8874-4741-AE5F-B2DFDAFAAE02}" srcOrd="5" destOrd="0" parTransId="{E031F24A-822F-4542-A47D-2DEB511DEF3C}" sibTransId="{64522E0C-2428-4307-8E5C-0614C13F091A}"/>
    <dgm:cxn modelId="{825E9DF1-AB11-4A34-88FA-3C5139D857A8}" srcId="{9741F2BE-407B-4DA3-B00E-547E94345E00}" destId="{DE02A4A1-67D2-448D-BB9C-34BB52898BFA}" srcOrd="4" destOrd="0" parTransId="{DFCD12FA-9661-45BB-B8CA-625EDB80A80B}" sibTransId="{5703AF0D-785A-4265-BF78-D861E6C3360E}"/>
    <dgm:cxn modelId="{D85B5BB9-4B59-4FF6-9C5C-B8577C2FC2D8}" type="presParOf" srcId="{E3D04D02-2CB2-4B0D-A1A0-0242E53528BF}" destId="{2465EBCD-4E86-4FFB-8C16-0A61022C2CF5}" srcOrd="0" destOrd="0" presId="urn:microsoft.com/office/officeart/2005/8/layout/default#4"/>
    <dgm:cxn modelId="{61427E6B-349C-4820-9990-0DECAA8EB07B}" type="presParOf" srcId="{E3D04D02-2CB2-4B0D-A1A0-0242E53528BF}" destId="{D44D41CE-8B74-4D79-AC69-C879EE3BBEBB}" srcOrd="1" destOrd="0" presId="urn:microsoft.com/office/officeart/2005/8/layout/default#4"/>
    <dgm:cxn modelId="{2D84C803-69A3-45D1-93D7-44AA61BEC980}" type="presParOf" srcId="{E3D04D02-2CB2-4B0D-A1A0-0242E53528BF}" destId="{EB070D87-CA74-4E3E-997C-F3776953A8F9}" srcOrd="2" destOrd="0" presId="urn:microsoft.com/office/officeart/2005/8/layout/default#4"/>
    <dgm:cxn modelId="{72B26D2C-BACD-4884-977A-B774517866C5}" type="presParOf" srcId="{E3D04D02-2CB2-4B0D-A1A0-0242E53528BF}" destId="{D73C7D54-29B2-41F1-ABC5-CFCA54FDC2EB}" srcOrd="3" destOrd="0" presId="urn:microsoft.com/office/officeart/2005/8/layout/default#4"/>
    <dgm:cxn modelId="{AC83269A-0C62-41F6-A92C-376F359624DD}" type="presParOf" srcId="{E3D04D02-2CB2-4B0D-A1A0-0242E53528BF}" destId="{86B501CE-C96B-428A-A23E-9C5027F60BD1}" srcOrd="4" destOrd="0" presId="urn:microsoft.com/office/officeart/2005/8/layout/default#4"/>
    <dgm:cxn modelId="{72F06250-519A-42DF-AEFA-3D5F267B932C}" type="presParOf" srcId="{E3D04D02-2CB2-4B0D-A1A0-0242E53528BF}" destId="{F102B138-D332-4479-99DD-573257615591}" srcOrd="5" destOrd="0" presId="urn:microsoft.com/office/officeart/2005/8/layout/default#4"/>
    <dgm:cxn modelId="{008D6CAF-539D-4BC5-9F00-84B73365A13A}" type="presParOf" srcId="{E3D04D02-2CB2-4B0D-A1A0-0242E53528BF}" destId="{8E2A65A9-47AA-4148-854D-8528F4BFDA02}" srcOrd="6" destOrd="0" presId="urn:microsoft.com/office/officeart/2005/8/layout/default#4"/>
    <dgm:cxn modelId="{F0A57CBC-AF55-48FF-9EED-EBE72F442626}" type="presParOf" srcId="{E3D04D02-2CB2-4B0D-A1A0-0242E53528BF}" destId="{E2968F1D-2EE2-4CDF-8CED-582A31063842}" srcOrd="7" destOrd="0" presId="urn:microsoft.com/office/officeart/2005/8/layout/default#4"/>
    <dgm:cxn modelId="{12B84A88-663F-40AC-B212-0688BFA7A788}" type="presParOf" srcId="{E3D04D02-2CB2-4B0D-A1A0-0242E53528BF}" destId="{9426E2C2-DD15-4CC1-9828-CAC90262BFC2}" srcOrd="8" destOrd="0" presId="urn:microsoft.com/office/officeart/2005/8/layout/default#4"/>
    <dgm:cxn modelId="{29CFCEA0-A3D0-47C3-ABA8-8216E589E473}" type="presParOf" srcId="{E3D04D02-2CB2-4B0D-A1A0-0242E53528BF}" destId="{62A94FF2-55C8-4E95-A246-2A01659603CA}" srcOrd="9" destOrd="0" presId="urn:microsoft.com/office/officeart/2005/8/layout/default#4"/>
    <dgm:cxn modelId="{AE937A2E-A03A-48C8-AE7E-8473E17E02DA}" type="presParOf" srcId="{E3D04D02-2CB2-4B0D-A1A0-0242E53528BF}" destId="{86DAEE96-20AD-4D16-BA2B-4DA3D69E9762}" srcOrd="10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741F2BE-407B-4DA3-B00E-547E94345E00}" type="doc">
      <dgm:prSet loTypeId="urn:microsoft.com/office/officeart/2005/8/layout/default#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802234-2D0D-4E8D-A948-1AE31E8D6C75}">
      <dgm:prSet/>
      <dgm:spPr/>
      <dgm:t>
        <a:bodyPr/>
        <a:lstStyle/>
        <a:p>
          <a:pPr rtl="0"/>
          <a:r>
            <a:rPr lang="en-US" dirty="0" smtClean="0"/>
            <a:t>They met in 1568</a:t>
          </a:r>
          <a:endParaRPr lang="en-US" dirty="0"/>
        </a:p>
      </dgm:t>
    </dgm:pt>
    <dgm:pt modelId="{35F60CD7-A5FD-486F-809E-449B790078FF}" type="parTrans" cxnId="{76BAD23B-E619-4FC7-BF49-5147B5ED459B}">
      <dgm:prSet/>
      <dgm:spPr/>
      <dgm:t>
        <a:bodyPr/>
        <a:lstStyle/>
        <a:p>
          <a:endParaRPr lang="en-US"/>
        </a:p>
      </dgm:t>
    </dgm:pt>
    <dgm:pt modelId="{E74F2EB6-B7D8-4E94-9BED-092CF5076A10}" type="sibTrans" cxnId="{76BAD23B-E619-4FC7-BF49-5147B5ED459B}">
      <dgm:prSet/>
      <dgm:spPr/>
      <dgm:t>
        <a:bodyPr/>
        <a:lstStyle/>
        <a:p>
          <a:endParaRPr lang="en-US"/>
        </a:p>
      </dgm:t>
    </dgm:pt>
    <dgm:pt modelId="{96A78937-9EB3-4AE5-AFD3-69C309676467}">
      <dgm:prSet/>
      <dgm:spPr/>
      <dgm:t>
        <a:bodyPr/>
        <a:lstStyle/>
        <a:p>
          <a:pPr rtl="0"/>
          <a:r>
            <a:rPr lang="en-US" dirty="0" smtClean="0"/>
            <a:t>Imprisoned for 8-9 months by the unreformed Carmelites</a:t>
          </a:r>
          <a:endParaRPr lang="en-US" dirty="0"/>
        </a:p>
      </dgm:t>
    </dgm:pt>
    <dgm:pt modelId="{D1FC20A8-9B67-424E-BE8E-CE35B5B4E6AA}" type="parTrans" cxnId="{809CA104-F795-43F5-8D5C-3A2BF31DAA7B}">
      <dgm:prSet/>
      <dgm:spPr/>
      <dgm:t>
        <a:bodyPr/>
        <a:lstStyle/>
        <a:p>
          <a:endParaRPr lang="en-US"/>
        </a:p>
      </dgm:t>
    </dgm:pt>
    <dgm:pt modelId="{08B3CF16-45F7-4DF9-A0F6-9EE546715FD4}" type="sibTrans" cxnId="{809CA104-F795-43F5-8D5C-3A2BF31DAA7B}">
      <dgm:prSet/>
      <dgm:spPr/>
      <dgm:t>
        <a:bodyPr/>
        <a:lstStyle/>
        <a:p>
          <a:endParaRPr lang="en-US"/>
        </a:p>
      </dgm:t>
    </dgm:pt>
    <dgm:pt modelId="{048AC574-8502-4876-8064-A10D668D49EA}">
      <dgm:prSet/>
      <dgm:spPr/>
      <dgm:t>
        <a:bodyPr/>
        <a:lstStyle/>
        <a:p>
          <a:pPr rtl="0"/>
          <a:r>
            <a:rPr lang="en-US" dirty="0" smtClean="0"/>
            <a:t>Kept in barbarous conditions</a:t>
          </a:r>
          <a:endParaRPr lang="en-US" dirty="0"/>
        </a:p>
      </dgm:t>
    </dgm:pt>
    <dgm:pt modelId="{34F09692-5617-4793-B846-62140AF9A117}" type="parTrans" cxnId="{DC54F4CD-9340-4099-9541-291132861361}">
      <dgm:prSet/>
      <dgm:spPr/>
      <dgm:t>
        <a:bodyPr/>
        <a:lstStyle/>
        <a:p>
          <a:endParaRPr lang="en-US"/>
        </a:p>
      </dgm:t>
    </dgm:pt>
    <dgm:pt modelId="{C819314A-927F-41BB-9615-172D38FC339A}" type="sibTrans" cxnId="{DC54F4CD-9340-4099-9541-291132861361}">
      <dgm:prSet/>
      <dgm:spPr/>
      <dgm:t>
        <a:bodyPr/>
        <a:lstStyle/>
        <a:p>
          <a:endParaRPr lang="en-US"/>
        </a:p>
      </dgm:t>
    </dgm:pt>
    <dgm:pt modelId="{AC0CBDF7-097C-45FD-BCAC-172F3B804F0D}">
      <dgm:prSet/>
      <dgm:spPr/>
      <dgm:t>
        <a:bodyPr/>
        <a:lstStyle/>
        <a:p>
          <a:pPr rtl="0"/>
          <a:r>
            <a:rPr lang="en-US" dirty="0" smtClean="0"/>
            <a:t>Escaped from prison in 1580</a:t>
          </a:r>
          <a:endParaRPr lang="en-US" dirty="0"/>
        </a:p>
      </dgm:t>
    </dgm:pt>
    <dgm:pt modelId="{F7A4394B-0DF2-492F-A2D5-325038BE4D84}" type="parTrans" cxnId="{9E0EB290-976D-49ED-8BCD-D1CC693EF028}">
      <dgm:prSet/>
      <dgm:spPr/>
      <dgm:t>
        <a:bodyPr/>
        <a:lstStyle/>
        <a:p>
          <a:endParaRPr lang="en-US"/>
        </a:p>
      </dgm:t>
    </dgm:pt>
    <dgm:pt modelId="{BF05947F-32B3-434E-BAA4-E2630D403B2F}" type="sibTrans" cxnId="{9E0EB290-976D-49ED-8BCD-D1CC693EF028}">
      <dgm:prSet/>
      <dgm:spPr/>
      <dgm:t>
        <a:bodyPr/>
        <a:lstStyle/>
        <a:p>
          <a:endParaRPr lang="en-US"/>
        </a:p>
      </dgm:t>
    </dgm:pt>
    <dgm:pt modelId="{DE02A4A1-67D2-448D-BB9C-34BB52898BFA}">
      <dgm:prSet/>
      <dgm:spPr/>
      <dgm:t>
        <a:bodyPr/>
        <a:lstStyle/>
        <a:p>
          <a:pPr rtl="0"/>
          <a:r>
            <a:rPr lang="en-US" dirty="0" smtClean="0"/>
            <a:t>Wrote Dark Night of the Soul and Ascent of Mt. Carmel that same year</a:t>
          </a:r>
          <a:endParaRPr lang="en-US" dirty="0"/>
        </a:p>
      </dgm:t>
    </dgm:pt>
    <dgm:pt modelId="{DFCD12FA-9661-45BB-B8CA-625EDB80A80B}" type="parTrans" cxnId="{825E9DF1-AB11-4A34-88FA-3C5139D857A8}">
      <dgm:prSet/>
      <dgm:spPr/>
      <dgm:t>
        <a:bodyPr/>
        <a:lstStyle/>
        <a:p>
          <a:endParaRPr lang="en-US"/>
        </a:p>
      </dgm:t>
    </dgm:pt>
    <dgm:pt modelId="{5703AF0D-785A-4265-BF78-D861E6C3360E}" type="sibTrans" cxnId="{825E9DF1-AB11-4A34-88FA-3C5139D857A8}">
      <dgm:prSet/>
      <dgm:spPr/>
      <dgm:t>
        <a:bodyPr/>
        <a:lstStyle/>
        <a:p>
          <a:endParaRPr lang="en-US"/>
        </a:p>
      </dgm:t>
    </dgm:pt>
    <dgm:pt modelId="{B195095A-8874-4741-AE5F-B2DFDAFAAE02}">
      <dgm:prSet/>
      <dgm:spPr/>
      <dgm:t>
        <a:bodyPr/>
        <a:lstStyle/>
        <a:p>
          <a:pPr rtl="0"/>
          <a:r>
            <a:rPr lang="en-US" dirty="0" smtClean="0"/>
            <a:t>Canonized in 1627 and declared a Doctor of the Church in 1926</a:t>
          </a:r>
          <a:endParaRPr lang="en-US" dirty="0"/>
        </a:p>
      </dgm:t>
    </dgm:pt>
    <dgm:pt modelId="{E031F24A-822F-4542-A47D-2DEB511DEF3C}" type="parTrans" cxnId="{F388142D-35C1-407B-AEB0-5CA07A9DD19F}">
      <dgm:prSet/>
      <dgm:spPr/>
      <dgm:t>
        <a:bodyPr/>
        <a:lstStyle/>
        <a:p>
          <a:endParaRPr lang="en-US"/>
        </a:p>
      </dgm:t>
    </dgm:pt>
    <dgm:pt modelId="{64522E0C-2428-4307-8E5C-0614C13F091A}" type="sibTrans" cxnId="{F388142D-35C1-407B-AEB0-5CA07A9DD19F}">
      <dgm:prSet/>
      <dgm:spPr/>
      <dgm:t>
        <a:bodyPr/>
        <a:lstStyle/>
        <a:p>
          <a:endParaRPr lang="en-US"/>
        </a:p>
      </dgm:t>
    </dgm:pt>
    <dgm:pt modelId="{E3D04D02-2CB2-4B0D-A1A0-0242E53528BF}" type="pres">
      <dgm:prSet presAssocID="{9741F2BE-407B-4DA3-B00E-547E94345E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65EBCD-4E86-4FFB-8C16-0A61022C2CF5}" type="pres">
      <dgm:prSet presAssocID="{39802234-2D0D-4E8D-A948-1AE31E8D6C7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4D41CE-8B74-4D79-AC69-C879EE3BBEBB}" type="pres">
      <dgm:prSet presAssocID="{E74F2EB6-B7D8-4E94-9BED-092CF5076A10}" presName="sibTrans" presStyleCnt="0"/>
      <dgm:spPr/>
      <dgm:t>
        <a:bodyPr/>
        <a:lstStyle/>
        <a:p>
          <a:endParaRPr lang="en-US"/>
        </a:p>
      </dgm:t>
    </dgm:pt>
    <dgm:pt modelId="{EB070D87-CA74-4E3E-997C-F3776953A8F9}" type="pres">
      <dgm:prSet presAssocID="{96A78937-9EB3-4AE5-AFD3-69C30967646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3C7D54-29B2-41F1-ABC5-CFCA54FDC2EB}" type="pres">
      <dgm:prSet presAssocID="{08B3CF16-45F7-4DF9-A0F6-9EE546715FD4}" presName="sibTrans" presStyleCnt="0"/>
      <dgm:spPr/>
      <dgm:t>
        <a:bodyPr/>
        <a:lstStyle/>
        <a:p>
          <a:endParaRPr lang="en-US"/>
        </a:p>
      </dgm:t>
    </dgm:pt>
    <dgm:pt modelId="{86B501CE-C96B-428A-A23E-9C5027F60BD1}" type="pres">
      <dgm:prSet presAssocID="{048AC574-8502-4876-8064-A10D668D49E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02B138-D332-4479-99DD-573257615591}" type="pres">
      <dgm:prSet presAssocID="{C819314A-927F-41BB-9615-172D38FC339A}" presName="sibTrans" presStyleCnt="0"/>
      <dgm:spPr/>
      <dgm:t>
        <a:bodyPr/>
        <a:lstStyle/>
        <a:p>
          <a:endParaRPr lang="en-US"/>
        </a:p>
      </dgm:t>
    </dgm:pt>
    <dgm:pt modelId="{8E2A65A9-47AA-4148-854D-8528F4BFDA02}" type="pres">
      <dgm:prSet presAssocID="{AC0CBDF7-097C-45FD-BCAC-172F3B804F0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68F1D-2EE2-4CDF-8CED-582A31063842}" type="pres">
      <dgm:prSet presAssocID="{BF05947F-32B3-434E-BAA4-E2630D403B2F}" presName="sibTrans" presStyleCnt="0"/>
      <dgm:spPr/>
      <dgm:t>
        <a:bodyPr/>
        <a:lstStyle/>
        <a:p>
          <a:endParaRPr lang="en-US"/>
        </a:p>
      </dgm:t>
    </dgm:pt>
    <dgm:pt modelId="{9426E2C2-DD15-4CC1-9828-CAC90262BFC2}" type="pres">
      <dgm:prSet presAssocID="{DE02A4A1-67D2-448D-BB9C-34BB52898BF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A94FF2-55C8-4E95-A246-2A01659603CA}" type="pres">
      <dgm:prSet presAssocID="{5703AF0D-785A-4265-BF78-D861E6C3360E}" presName="sibTrans" presStyleCnt="0"/>
      <dgm:spPr/>
      <dgm:t>
        <a:bodyPr/>
        <a:lstStyle/>
        <a:p>
          <a:endParaRPr lang="en-US"/>
        </a:p>
      </dgm:t>
    </dgm:pt>
    <dgm:pt modelId="{86DAEE96-20AD-4D16-BA2B-4DA3D69E9762}" type="pres">
      <dgm:prSet presAssocID="{B195095A-8874-4741-AE5F-B2DFDAFAAE0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8138BB-19E1-4E33-B240-043E311A10E6}" type="presOf" srcId="{9741F2BE-407B-4DA3-B00E-547E94345E00}" destId="{E3D04D02-2CB2-4B0D-A1A0-0242E53528BF}" srcOrd="0" destOrd="0" presId="urn:microsoft.com/office/officeart/2005/8/layout/default#5"/>
    <dgm:cxn modelId="{2128A4E3-0655-4B10-9C8F-A9034EBB82C0}" type="presOf" srcId="{DE02A4A1-67D2-448D-BB9C-34BB52898BFA}" destId="{9426E2C2-DD15-4CC1-9828-CAC90262BFC2}" srcOrd="0" destOrd="0" presId="urn:microsoft.com/office/officeart/2005/8/layout/default#5"/>
    <dgm:cxn modelId="{CD4CBBD9-AA79-4591-AD1E-ABFC4E99C169}" type="presOf" srcId="{39802234-2D0D-4E8D-A948-1AE31E8D6C75}" destId="{2465EBCD-4E86-4FFB-8C16-0A61022C2CF5}" srcOrd="0" destOrd="0" presId="urn:microsoft.com/office/officeart/2005/8/layout/default#5"/>
    <dgm:cxn modelId="{809CA104-F795-43F5-8D5C-3A2BF31DAA7B}" srcId="{9741F2BE-407B-4DA3-B00E-547E94345E00}" destId="{96A78937-9EB3-4AE5-AFD3-69C309676467}" srcOrd="1" destOrd="0" parTransId="{D1FC20A8-9B67-424E-BE8E-CE35B5B4E6AA}" sibTransId="{08B3CF16-45F7-4DF9-A0F6-9EE546715FD4}"/>
    <dgm:cxn modelId="{DC54F4CD-9340-4099-9541-291132861361}" srcId="{9741F2BE-407B-4DA3-B00E-547E94345E00}" destId="{048AC574-8502-4876-8064-A10D668D49EA}" srcOrd="2" destOrd="0" parTransId="{34F09692-5617-4793-B846-62140AF9A117}" sibTransId="{C819314A-927F-41BB-9615-172D38FC339A}"/>
    <dgm:cxn modelId="{27F1272D-67FE-485F-831B-FA5C12A4EC57}" type="presOf" srcId="{048AC574-8502-4876-8064-A10D668D49EA}" destId="{86B501CE-C96B-428A-A23E-9C5027F60BD1}" srcOrd="0" destOrd="0" presId="urn:microsoft.com/office/officeart/2005/8/layout/default#5"/>
    <dgm:cxn modelId="{03FAE50F-8879-493B-A399-CD4F5D20C8A8}" type="presOf" srcId="{AC0CBDF7-097C-45FD-BCAC-172F3B804F0D}" destId="{8E2A65A9-47AA-4148-854D-8528F4BFDA02}" srcOrd="0" destOrd="0" presId="urn:microsoft.com/office/officeart/2005/8/layout/default#5"/>
    <dgm:cxn modelId="{125009D0-8D4F-4E2E-92E6-315E78738570}" type="presOf" srcId="{96A78937-9EB3-4AE5-AFD3-69C309676467}" destId="{EB070D87-CA74-4E3E-997C-F3776953A8F9}" srcOrd="0" destOrd="0" presId="urn:microsoft.com/office/officeart/2005/8/layout/default#5"/>
    <dgm:cxn modelId="{F388142D-35C1-407B-AEB0-5CA07A9DD19F}" srcId="{9741F2BE-407B-4DA3-B00E-547E94345E00}" destId="{B195095A-8874-4741-AE5F-B2DFDAFAAE02}" srcOrd="5" destOrd="0" parTransId="{E031F24A-822F-4542-A47D-2DEB511DEF3C}" sibTransId="{64522E0C-2428-4307-8E5C-0614C13F091A}"/>
    <dgm:cxn modelId="{7CB6D115-F49D-4462-A34D-9F02B65440D9}" type="presOf" srcId="{B195095A-8874-4741-AE5F-B2DFDAFAAE02}" destId="{86DAEE96-20AD-4D16-BA2B-4DA3D69E9762}" srcOrd="0" destOrd="0" presId="urn:microsoft.com/office/officeart/2005/8/layout/default#5"/>
    <dgm:cxn modelId="{825E9DF1-AB11-4A34-88FA-3C5139D857A8}" srcId="{9741F2BE-407B-4DA3-B00E-547E94345E00}" destId="{DE02A4A1-67D2-448D-BB9C-34BB52898BFA}" srcOrd="4" destOrd="0" parTransId="{DFCD12FA-9661-45BB-B8CA-625EDB80A80B}" sibTransId="{5703AF0D-785A-4265-BF78-D861E6C3360E}"/>
    <dgm:cxn modelId="{76BAD23B-E619-4FC7-BF49-5147B5ED459B}" srcId="{9741F2BE-407B-4DA3-B00E-547E94345E00}" destId="{39802234-2D0D-4E8D-A948-1AE31E8D6C75}" srcOrd="0" destOrd="0" parTransId="{35F60CD7-A5FD-486F-809E-449B790078FF}" sibTransId="{E74F2EB6-B7D8-4E94-9BED-092CF5076A10}"/>
    <dgm:cxn modelId="{9E0EB290-976D-49ED-8BCD-D1CC693EF028}" srcId="{9741F2BE-407B-4DA3-B00E-547E94345E00}" destId="{AC0CBDF7-097C-45FD-BCAC-172F3B804F0D}" srcOrd="3" destOrd="0" parTransId="{F7A4394B-0DF2-492F-A2D5-325038BE4D84}" sibTransId="{BF05947F-32B3-434E-BAA4-E2630D403B2F}"/>
    <dgm:cxn modelId="{1AEE3ABB-A2A8-4313-97AE-6CE740992537}" type="presParOf" srcId="{E3D04D02-2CB2-4B0D-A1A0-0242E53528BF}" destId="{2465EBCD-4E86-4FFB-8C16-0A61022C2CF5}" srcOrd="0" destOrd="0" presId="urn:microsoft.com/office/officeart/2005/8/layout/default#5"/>
    <dgm:cxn modelId="{4C2FA590-2C77-4EB0-AF7B-30881757E6B9}" type="presParOf" srcId="{E3D04D02-2CB2-4B0D-A1A0-0242E53528BF}" destId="{D44D41CE-8B74-4D79-AC69-C879EE3BBEBB}" srcOrd="1" destOrd="0" presId="urn:microsoft.com/office/officeart/2005/8/layout/default#5"/>
    <dgm:cxn modelId="{E5B51BE4-EA89-4B1A-937F-E0C71007B412}" type="presParOf" srcId="{E3D04D02-2CB2-4B0D-A1A0-0242E53528BF}" destId="{EB070D87-CA74-4E3E-997C-F3776953A8F9}" srcOrd="2" destOrd="0" presId="urn:microsoft.com/office/officeart/2005/8/layout/default#5"/>
    <dgm:cxn modelId="{36DBF9BE-1D49-40D2-8B06-1457DDAEE5D2}" type="presParOf" srcId="{E3D04D02-2CB2-4B0D-A1A0-0242E53528BF}" destId="{D73C7D54-29B2-41F1-ABC5-CFCA54FDC2EB}" srcOrd="3" destOrd="0" presId="urn:microsoft.com/office/officeart/2005/8/layout/default#5"/>
    <dgm:cxn modelId="{B01F419B-F326-4BF9-A56F-EBA8DC189302}" type="presParOf" srcId="{E3D04D02-2CB2-4B0D-A1A0-0242E53528BF}" destId="{86B501CE-C96B-428A-A23E-9C5027F60BD1}" srcOrd="4" destOrd="0" presId="urn:microsoft.com/office/officeart/2005/8/layout/default#5"/>
    <dgm:cxn modelId="{3D157CB2-2D75-40DA-97A5-7E8F5B23A68A}" type="presParOf" srcId="{E3D04D02-2CB2-4B0D-A1A0-0242E53528BF}" destId="{F102B138-D332-4479-99DD-573257615591}" srcOrd="5" destOrd="0" presId="urn:microsoft.com/office/officeart/2005/8/layout/default#5"/>
    <dgm:cxn modelId="{9F878416-B9B1-4748-83DF-330F440FE474}" type="presParOf" srcId="{E3D04D02-2CB2-4B0D-A1A0-0242E53528BF}" destId="{8E2A65A9-47AA-4148-854D-8528F4BFDA02}" srcOrd="6" destOrd="0" presId="urn:microsoft.com/office/officeart/2005/8/layout/default#5"/>
    <dgm:cxn modelId="{5694A445-D7E7-4C40-AA76-3DFDF1AA1E80}" type="presParOf" srcId="{E3D04D02-2CB2-4B0D-A1A0-0242E53528BF}" destId="{E2968F1D-2EE2-4CDF-8CED-582A31063842}" srcOrd="7" destOrd="0" presId="urn:microsoft.com/office/officeart/2005/8/layout/default#5"/>
    <dgm:cxn modelId="{304919F2-F31F-43A8-AD4C-577D9A73AC0C}" type="presParOf" srcId="{E3D04D02-2CB2-4B0D-A1A0-0242E53528BF}" destId="{9426E2C2-DD15-4CC1-9828-CAC90262BFC2}" srcOrd="8" destOrd="0" presId="urn:microsoft.com/office/officeart/2005/8/layout/default#5"/>
    <dgm:cxn modelId="{7D0D34FB-9BC0-4BFD-8C0F-736CF38AE37A}" type="presParOf" srcId="{E3D04D02-2CB2-4B0D-A1A0-0242E53528BF}" destId="{62A94FF2-55C8-4E95-A246-2A01659603CA}" srcOrd="9" destOrd="0" presId="urn:microsoft.com/office/officeart/2005/8/layout/default#5"/>
    <dgm:cxn modelId="{582B5063-AB44-480C-93F4-B7B4295B649A}" type="presParOf" srcId="{E3D04D02-2CB2-4B0D-A1A0-0242E53528BF}" destId="{86DAEE96-20AD-4D16-BA2B-4DA3D69E9762}" srcOrd="10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AEF918F-7292-4CB0-9189-7B88663F47C1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143F25-571E-4F5E-8EC4-E4F9EBBDE731}">
      <dgm:prSet/>
      <dgm:spPr/>
      <dgm:t>
        <a:bodyPr/>
        <a:lstStyle/>
        <a:p>
          <a:pPr rtl="0"/>
          <a:r>
            <a:rPr lang="en-US" dirty="0" smtClean="0"/>
            <a:t>A particular order</a:t>
          </a:r>
          <a:endParaRPr lang="en-US" dirty="0"/>
        </a:p>
      </dgm:t>
    </dgm:pt>
    <dgm:pt modelId="{D793FF3E-F4F9-4F5D-BF00-AA01BEF92628}" type="parTrans" cxnId="{17D6E537-36E2-4DBD-AC1C-7D3F2F9ED8CA}">
      <dgm:prSet/>
      <dgm:spPr/>
      <dgm:t>
        <a:bodyPr/>
        <a:lstStyle/>
        <a:p>
          <a:endParaRPr lang="en-US"/>
        </a:p>
      </dgm:t>
    </dgm:pt>
    <dgm:pt modelId="{4E652456-0414-475A-B78D-2ABC54D49ECD}" type="sibTrans" cxnId="{17D6E537-36E2-4DBD-AC1C-7D3F2F9ED8CA}">
      <dgm:prSet/>
      <dgm:spPr/>
      <dgm:t>
        <a:bodyPr/>
        <a:lstStyle/>
        <a:p>
          <a:endParaRPr lang="en-US"/>
        </a:p>
      </dgm:t>
    </dgm:pt>
    <dgm:pt modelId="{DD231995-D599-4968-9EE5-B1EB5E25BE01}">
      <dgm:prSet/>
      <dgm:spPr/>
      <dgm:t>
        <a:bodyPr/>
        <a:lstStyle/>
        <a:p>
          <a:pPr rtl="0"/>
          <a:r>
            <a:rPr lang="en-US" dirty="0" smtClean="0"/>
            <a:t>Lived in  hermitages and communities</a:t>
          </a:r>
          <a:endParaRPr lang="en-US" dirty="0"/>
        </a:p>
      </dgm:t>
    </dgm:pt>
    <dgm:pt modelId="{5D8A6307-0B98-4714-8F85-6B1CAECA0A8F}" type="parTrans" cxnId="{000C9985-22E8-4A2B-B5B3-7FDD2292D3C7}">
      <dgm:prSet/>
      <dgm:spPr/>
      <dgm:t>
        <a:bodyPr/>
        <a:lstStyle/>
        <a:p>
          <a:endParaRPr lang="en-US"/>
        </a:p>
      </dgm:t>
    </dgm:pt>
    <dgm:pt modelId="{58A437D9-D6FC-43EE-B749-E85E47932509}" type="sibTrans" cxnId="{000C9985-22E8-4A2B-B5B3-7FDD2292D3C7}">
      <dgm:prSet/>
      <dgm:spPr/>
      <dgm:t>
        <a:bodyPr/>
        <a:lstStyle/>
        <a:p>
          <a:endParaRPr lang="en-US"/>
        </a:p>
      </dgm:t>
    </dgm:pt>
    <dgm:pt modelId="{6D324E30-DB5D-49D8-832B-4E32488B5834}">
      <dgm:prSet/>
      <dgm:spPr/>
      <dgm:t>
        <a:bodyPr/>
        <a:lstStyle/>
        <a:p>
          <a:pPr rtl="0"/>
          <a:r>
            <a:rPr lang="en-US" dirty="0" smtClean="0"/>
            <a:t>Spent lots of time in solitude</a:t>
          </a:r>
          <a:endParaRPr lang="en-US" dirty="0"/>
        </a:p>
      </dgm:t>
    </dgm:pt>
    <dgm:pt modelId="{7547D2E8-A18F-40F6-9CD0-F30457BED8EA}" type="parTrans" cxnId="{52E14184-0F83-49A8-8331-59D1EFFE6075}">
      <dgm:prSet/>
      <dgm:spPr/>
      <dgm:t>
        <a:bodyPr/>
        <a:lstStyle/>
        <a:p>
          <a:endParaRPr lang="en-US"/>
        </a:p>
      </dgm:t>
    </dgm:pt>
    <dgm:pt modelId="{E457B106-C070-4726-9CBA-E9C3B49FAD58}" type="sibTrans" cxnId="{52E14184-0F83-49A8-8331-59D1EFFE6075}">
      <dgm:prSet/>
      <dgm:spPr/>
      <dgm:t>
        <a:bodyPr/>
        <a:lstStyle/>
        <a:p>
          <a:endParaRPr lang="en-US"/>
        </a:p>
      </dgm:t>
    </dgm:pt>
    <dgm:pt modelId="{438173C2-BA90-4DCD-87DE-145BCC9260D9}" type="pres">
      <dgm:prSet presAssocID="{BAEF918F-7292-4CB0-9189-7B88663F47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80FB85-D4A2-4DD0-8F33-3735969D31A3}" type="pres">
      <dgm:prSet presAssocID="{97143F25-571E-4F5E-8EC4-E4F9EBBDE731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897AEB-AC06-4BCB-8049-824F985A1085}" type="pres">
      <dgm:prSet presAssocID="{4E652456-0414-475A-B78D-2ABC54D49ECD}" presName="space" presStyleCnt="0"/>
      <dgm:spPr/>
      <dgm:t>
        <a:bodyPr/>
        <a:lstStyle/>
        <a:p>
          <a:endParaRPr lang="en-US"/>
        </a:p>
      </dgm:t>
    </dgm:pt>
    <dgm:pt modelId="{139E492A-3486-4B26-8FB2-B3CD4E912DD5}" type="pres">
      <dgm:prSet presAssocID="{DD231995-D599-4968-9EE5-B1EB5E25BE01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F3B00D-798B-495C-83EC-791BB1934FBF}" type="pres">
      <dgm:prSet presAssocID="{58A437D9-D6FC-43EE-B749-E85E47932509}" presName="space" presStyleCnt="0"/>
      <dgm:spPr/>
      <dgm:t>
        <a:bodyPr/>
        <a:lstStyle/>
        <a:p>
          <a:endParaRPr lang="en-US"/>
        </a:p>
      </dgm:t>
    </dgm:pt>
    <dgm:pt modelId="{E1B6C150-727C-4141-94FC-A66E2B923305}" type="pres">
      <dgm:prSet presAssocID="{6D324E30-DB5D-49D8-832B-4E32488B5834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8CC45D-3C40-4375-A379-6F29D77D3740}" type="presOf" srcId="{BAEF918F-7292-4CB0-9189-7B88663F47C1}" destId="{438173C2-BA90-4DCD-87DE-145BCC9260D9}" srcOrd="0" destOrd="0" presId="urn:microsoft.com/office/officeart/2005/8/layout/venn3"/>
    <dgm:cxn modelId="{E17EC0A2-BC04-4813-9CE3-A24F60849717}" type="presOf" srcId="{6D324E30-DB5D-49D8-832B-4E32488B5834}" destId="{E1B6C150-727C-4141-94FC-A66E2B923305}" srcOrd="0" destOrd="0" presId="urn:microsoft.com/office/officeart/2005/8/layout/venn3"/>
    <dgm:cxn modelId="{58E0D7DB-CEA7-4723-8AB8-6D652156B5CA}" type="presOf" srcId="{DD231995-D599-4968-9EE5-B1EB5E25BE01}" destId="{139E492A-3486-4B26-8FB2-B3CD4E912DD5}" srcOrd="0" destOrd="0" presId="urn:microsoft.com/office/officeart/2005/8/layout/venn3"/>
    <dgm:cxn modelId="{A57F8B95-6350-4EDC-9F8F-AA0A0E9879F8}" type="presOf" srcId="{97143F25-571E-4F5E-8EC4-E4F9EBBDE731}" destId="{7480FB85-D4A2-4DD0-8F33-3735969D31A3}" srcOrd="0" destOrd="0" presId="urn:microsoft.com/office/officeart/2005/8/layout/venn3"/>
    <dgm:cxn modelId="{000C9985-22E8-4A2B-B5B3-7FDD2292D3C7}" srcId="{BAEF918F-7292-4CB0-9189-7B88663F47C1}" destId="{DD231995-D599-4968-9EE5-B1EB5E25BE01}" srcOrd="1" destOrd="0" parTransId="{5D8A6307-0B98-4714-8F85-6B1CAECA0A8F}" sibTransId="{58A437D9-D6FC-43EE-B749-E85E47932509}"/>
    <dgm:cxn modelId="{17D6E537-36E2-4DBD-AC1C-7D3F2F9ED8CA}" srcId="{BAEF918F-7292-4CB0-9189-7B88663F47C1}" destId="{97143F25-571E-4F5E-8EC4-E4F9EBBDE731}" srcOrd="0" destOrd="0" parTransId="{D793FF3E-F4F9-4F5D-BF00-AA01BEF92628}" sibTransId="{4E652456-0414-475A-B78D-2ABC54D49ECD}"/>
    <dgm:cxn modelId="{52E14184-0F83-49A8-8331-59D1EFFE6075}" srcId="{BAEF918F-7292-4CB0-9189-7B88663F47C1}" destId="{6D324E30-DB5D-49D8-832B-4E32488B5834}" srcOrd="2" destOrd="0" parTransId="{7547D2E8-A18F-40F6-9CD0-F30457BED8EA}" sibTransId="{E457B106-C070-4726-9CBA-E9C3B49FAD58}"/>
    <dgm:cxn modelId="{9FB67B9E-B678-46BC-922B-CAA12A950E9D}" type="presParOf" srcId="{438173C2-BA90-4DCD-87DE-145BCC9260D9}" destId="{7480FB85-D4A2-4DD0-8F33-3735969D31A3}" srcOrd="0" destOrd="0" presId="urn:microsoft.com/office/officeart/2005/8/layout/venn3"/>
    <dgm:cxn modelId="{C53E6043-B256-47ED-9006-DBC5E46FA7FF}" type="presParOf" srcId="{438173C2-BA90-4DCD-87DE-145BCC9260D9}" destId="{B5897AEB-AC06-4BCB-8049-824F985A1085}" srcOrd="1" destOrd="0" presId="urn:microsoft.com/office/officeart/2005/8/layout/venn3"/>
    <dgm:cxn modelId="{D125B25C-298F-450B-9252-910AD9F503E9}" type="presParOf" srcId="{438173C2-BA90-4DCD-87DE-145BCC9260D9}" destId="{139E492A-3486-4B26-8FB2-B3CD4E912DD5}" srcOrd="2" destOrd="0" presId="urn:microsoft.com/office/officeart/2005/8/layout/venn3"/>
    <dgm:cxn modelId="{99EF2CE2-9896-46AA-91FA-BBEF77F0F05C}" type="presParOf" srcId="{438173C2-BA90-4DCD-87DE-145BCC9260D9}" destId="{57F3B00D-798B-495C-83EC-791BB1934FBF}" srcOrd="3" destOrd="0" presId="urn:microsoft.com/office/officeart/2005/8/layout/venn3"/>
    <dgm:cxn modelId="{BEA28449-D761-44AB-A568-D0800C3139B9}" type="presParOf" srcId="{438173C2-BA90-4DCD-87DE-145BCC9260D9}" destId="{E1B6C150-727C-4141-94FC-A66E2B923305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6C303F3-D370-4BAD-8E4F-E8CE60401257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6B7FD12-48B9-465B-855D-959117D5454E}">
      <dgm:prSet/>
      <dgm:spPr/>
      <dgm:t>
        <a:bodyPr/>
        <a:lstStyle/>
        <a:p>
          <a:pPr rtl="0"/>
          <a:r>
            <a:rPr lang="en-US" dirty="0" smtClean="0"/>
            <a:t>The great enemy of the spiritual life – attachment to things</a:t>
          </a:r>
          <a:endParaRPr lang="en-US" dirty="0"/>
        </a:p>
      </dgm:t>
    </dgm:pt>
    <dgm:pt modelId="{525EDD5C-0C6F-4706-B8EB-C42767402534}" type="parTrans" cxnId="{A6818F15-0CD9-4504-9C73-6C87F57AE0DA}">
      <dgm:prSet/>
      <dgm:spPr/>
      <dgm:t>
        <a:bodyPr/>
        <a:lstStyle/>
        <a:p>
          <a:endParaRPr lang="en-US"/>
        </a:p>
      </dgm:t>
    </dgm:pt>
    <dgm:pt modelId="{0AF3F405-C220-4514-8C74-0CE2F5495CAF}" type="sibTrans" cxnId="{A6818F15-0CD9-4504-9C73-6C87F57AE0DA}">
      <dgm:prSet/>
      <dgm:spPr/>
      <dgm:t>
        <a:bodyPr/>
        <a:lstStyle/>
        <a:p>
          <a:endParaRPr lang="en-US"/>
        </a:p>
      </dgm:t>
    </dgm:pt>
    <dgm:pt modelId="{7CB90142-B939-452D-8B58-D5ED7ACD8124}">
      <dgm:prSet/>
      <dgm:spPr/>
      <dgm:t>
        <a:bodyPr/>
        <a:lstStyle/>
        <a:p>
          <a:pPr rtl="0"/>
          <a:r>
            <a:rPr lang="en-US" dirty="0" smtClean="0"/>
            <a:t>The dark night of the senses and of the soul break us from these attachments – drive us toward God</a:t>
          </a:r>
          <a:endParaRPr lang="en-US" dirty="0"/>
        </a:p>
      </dgm:t>
    </dgm:pt>
    <dgm:pt modelId="{557B5E61-667B-4193-9061-9E2D0219ED17}" type="parTrans" cxnId="{7F8271DD-1DDA-4ECD-8A0A-B138E3513991}">
      <dgm:prSet/>
      <dgm:spPr/>
      <dgm:t>
        <a:bodyPr/>
        <a:lstStyle/>
        <a:p>
          <a:endParaRPr lang="en-US"/>
        </a:p>
      </dgm:t>
    </dgm:pt>
    <dgm:pt modelId="{E88B94CD-7F48-46F2-85EB-C2A67D33FC79}" type="sibTrans" cxnId="{7F8271DD-1DDA-4ECD-8A0A-B138E3513991}">
      <dgm:prSet/>
      <dgm:spPr/>
      <dgm:t>
        <a:bodyPr/>
        <a:lstStyle/>
        <a:p>
          <a:endParaRPr lang="en-US"/>
        </a:p>
      </dgm:t>
    </dgm:pt>
    <dgm:pt modelId="{52B004E1-A67E-44FC-B9C9-28571FD24694}" type="pres">
      <dgm:prSet presAssocID="{26C303F3-D370-4BAD-8E4F-E8CE604012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8DEBEE-AC10-42F6-B743-0C9074D71196}" type="pres">
      <dgm:prSet presAssocID="{7CB90142-B939-452D-8B58-D5ED7ACD8124}" presName="boxAndChildren" presStyleCnt="0"/>
      <dgm:spPr/>
      <dgm:t>
        <a:bodyPr/>
        <a:lstStyle/>
        <a:p>
          <a:endParaRPr lang="en-US"/>
        </a:p>
      </dgm:t>
    </dgm:pt>
    <dgm:pt modelId="{6416880C-A660-4033-88E7-7756ECB1354D}" type="pres">
      <dgm:prSet presAssocID="{7CB90142-B939-452D-8B58-D5ED7ACD8124}" presName="parentTextBox" presStyleLbl="node1" presStyleIdx="0" presStyleCnt="2"/>
      <dgm:spPr/>
      <dgm:t>
        <a:bodyPr/>
        <a:lstStyle/>
        <a:p>
          <a:endParaRPr lang="en-US"/>
        </a:p>
      </dgm:t>
    </dgm:pt>
    <dgm:pt modelId="{B6F1E142-2E71-4EB8-ADB2-080B3B150C2F}" type="pres">
      <dgm:prSet presAssocID="{0AF3F405-C220-4514-8C74-0CE2F5495CAF}" presName="sp" presStyleCnt="0"/>
      <dgm:spPr/>
      <dgm:t>
        <a:bodyPr/>
        <a:lstStyle/>
        <a:p>
          <a:endParaRPr lang="en-US"/>
        </a:p>
      </dgm:t>
    </dgm:pt>
    <dgm:pt modelId="{22956C8E-1417-43E1-B3AE-745DF9C86675}" type="pres">
      <dgm:prSet presAssocID="{06B7FD12-48B9-465B-855D-959117D5454E}" presName="arrowAndChildren" presStyleCnt="0"/>
      <dgm:spPr/>
      <dgm:t>
        <a:bodyPr/>
        <a:lstStyle/>
        <a:p>
          <a:endParaRPr lang="en-US"/>
        </a:p>
      </dgm:t>
    </dgm:pt>
    <dgm:pt modelId="{36B5A7F0-70FF-46A6-AF18-DDBD7CBA50CC}" type="pres">
      <dgm:prSet presAssocID="{06B7FD12-48B9-465B-855D-959117D5454E}" presName="parentTextArrow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2FB90C7E-B556-43A1-9E75-92BC30772054}" type="presOf" srcId="{06B7FD12-48B9-465B-855D-959117D5454E}" destId="{36B5A7F0-70FF-46A6-AF18-DDBD7CBA50CC}" srcOrd="0" destOrd="0" presId="urn:microsoft.com/office/officeart/2005/8/layout/process4"/>
    <dgm:cxn modelId="{DE0E7F02-055C-4077-AB16-261ACEF191E4}" type="presOf" srcId="{7CB90142-B939-452D-8B58-D5ED7ACD8124}" destId="{6416880C-A660-4033-88E7-7756ECB1354D}" srcOrd="0" destOrd="0" presId="urn:microsoft.com/office/officeart/2005/8/layout/process4"/>
    <dgm:cxn modelId="{9C8AFB63-C05E-4717-A952-F2695686D22C}" type="presOf" srcId="{26C303F3-D370-4BAD-8E4F-E8CE60401257}" destId="{52B004E1-A67E-44FC-B9C9-28571FD24694}" srcOrd="0" destOrd="0" presId="urn:microsoft.com/office/officeart/2005/8/layout/process4"/>
    <dgm:cxn modelId="{A6818F15-0CD9-4504-9C73-6C87F57AE0DA}" srcId="{26C303F3-D370-4BAD-8E4F-E8CE60401257}" destId="{06B7FD12-48B9-465B-855D-959117D5454E}" srcOrd="0" destOrd="0" parTransId="{525EDD5C-0C6F-4706-B8EB-C42767402534}" sibTransId="{0AF3F405-C220-4514-8C74-0CE2F5495CAF}"/>
    <dgm:cxn modelId="{7F8271DD-1DDA-4ECD-8A0A-B138E3513991}" srcId="{26C303F3-D370-4BAD-8E4F-E8CE60401257}" destId="{7CB90142-B939-452D-8B58-D5ED7ACD8124}" srcOrd="1" destOrd="0" parTransId="{557B5E61-667B-4193-9061-9E2D0219ED17}" sibTransId="{E88B94CD-7F48-46F2-85EB-C2A67D33FC79}"/>
    <dgm:cxn modelId="{D438EBF3-7C32-4290-80A7-182B1C31ADB6}" type="presParOf" srcId="{52B004E1-A67E-44FC-B9C9-28571FD24694}" destId="{AD8DEBEE-AC10-42F6-B743-0C9074D71196}" srcOrd="0" destOrd="0" presId="urn:microsoft.com/office/officeart/2005/8/layout/process4"/>
    <dgm:cxn modelId="{1672936A-796B-489E-A3EF-EC1D780642EB}" type="presParOf" srcId="{AD8DEBEE-AC10-42F6-B743-0C9074D71196}" destId="{6416880C-A660-4033-88E7-7756ECB1354D}" srcOrd="0" destOrd="0" presId="urn:microsoft.com/office/officeart/2005/8/layout/process4"/>
    <dgm:cxn modelId="{AAF3FDFE-A174-44E7-B878-EA77D47CDBA6}" type="presParOf" srcId="{52B004E1-A67E-44FC-B9C9-28571FD24694}" destId="{B6F1E142-2E71-4EB8-ADB2-080B3B150C2F}" srcOrd="1" destOrd="0" presId="urn:microsoft.com/office/officeart/2005/8/layout/process4"/>
    <dgm:cxn modelId="{D7BDB12D-89DB-4CE2-9CF7-8F5E2C921E50}" type="presParOf" srcId="{52B004E1-A67E-44FC-B9C9-28571FD24694}" destId="{22956C8E-1417-43E1-B3AE-745DF9C86675}" srcOrd="2" destOrd="0" presId="urn:microsoft.com/office/officeart/2005/8/layout/process4"/>
    <dgm:cxn modelId="{28744CDA-EED7-4FD1-8CC9-B1B05A03BBC4}" type="presParOf" srcId="{22956C8E-1417-43E1-B3AE-745DF9C86675}" destId="{36B5A7F0-70FF-46A6-AF18-DDBD7CBA50C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796B5DD-8923-4577-ADC5-F4C288B3E5A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B6823F-7ECA-4A8D-A4A3-29E405D5F22D}">
      <dgm:prSet/>
      <dgm:spPr/>
      <dgm:t>
        <a:bodyPr/>
        <a:lstStyle/>
        <a:p>
          <a:pPr rtl="0"/>
          <a:r>
            <a:rPr lang="en-US" dirty="0" smtClean="0"/>
            <a:t>Daily surrender</a:t>
          </a:r>
          <a:endParaRPr lang="en-US" dirty="0"/>
        </a:p>
      </dgm:t>
    </dgm:pt>
    <dgm:pt modelId="{D36AC27E-B0D1-4921-9289-5406EBF0C2BC}" type="parTrans" cxnId="{3CCFF37E-1BFE-495A-A7F1-C18108122AA3}">
      <dgm:prSet/>
      <dgm:spPr/>
      <dgm:t>
        <a:bodyPr/>
        <a:lstStyle/>
        <a:p>
          <a:endParaRPr lang="en-US"/>
        </a:p>
      </dgm:t>
    </dgm:pt>
    <dgm:pt modelId="{184E877A-E766-4082-8699-E298BEB3AA8A}" type="sibTrans" cxnId="{3CCFF37E-1BFE-495A-A7F1-C18108122AA3}">
      <dgm:prSet/>
      <dgm:spPr/>
      <dgm:t>
        <a:bodyPr/>
        <a:lstStyle/>
        <a:p>
          <a:endParaRPr lang="en-US"/>
        </a:p>
      </dgm:t>
    </dgm:pt>
    <dgm:pt modelId="{146A356F-6646-457D-AA2E-5BCC4262EB45}">
      <dgm:prSet/>
      <dgm:spPr/>
      <dgm:t>
        <a:bodyPr/>
        <a:lstStyle/>
        <a:p>
          <a:pPr rtl="0"/>
          <a:r>
            <a:rPr lang="en-US" dirty="0" smtClean="0"/>
            <a:t>Obediently involved in practice of the spiritual disciplines</a:t>
          </a:r>
          <a:endParaRPr lang="en-US" dirty="0"/>
        </a:p>
      </dgm:t>
    </dgm:pt>
    <dgm:pt modelId="{43C0D7BA-F5BE-4487-8CC8-A0EF05A58CC7}" type="parTrans" cxnId="{E1D7B298-625F-483D-9B31-5F221BC71C89}">
      <dgm:prSet/>
      <dgm:spPr/>
      <dgm:t>
        <a:bodyPr/>
        <a:lstStyle/>
        <a:p>
          <a:endParaRPr lang="en-US"/>
        </a:p>
      </dgm:t>
    </dgm:pt>
    <dgm:pt modelId="{2C24F2EC-FC41-45B3-BA69-C30114C37B1D}" type="sibTrans" cxnId="{E1D7B298-625F-483D-9B31-5F221BC71C89}">
      <dgm:prSet/>
      <dgm:spPr/>
      <dgm:t>
        <a:bodyPr/>
        <a:lstStyle/>
        <a:p>
          <a:endParaRPr lang="en-US"/>
        </a:p>
      </dgm:t>
    </dgm:pt>
    <dgm:pt modelId="{142180E2-4C9B-40A7-8DE9-AFD9261C1DB1}">
      <dgm:prSet/>
      <dgm:spPr/>
      <dgm:t>
        <a:bodyPr/>
        <a:lstStyle/>
        <a:p>
          <a:pPr rtl="0"/>
          <a:r>
            <a:rPr lang="en-US" dirty="0" smtClean="0"/>
            <a:t>Responsively trusting that God draws believers through periods of darkness into more intimate communion</a:t>
          </a:r>
          <a:endParaRPr lang="en-US" dirty="0"/>
        </a:p>
      </dgm:t>
    </dgm:pt>
    <dgm:pt modelId="{56E086FC-6FE3-4389-ADBD-E5A678A7936A}" type="parTrans" cxnId="{4C19E60B-B8B8-4AFC-A1C4-A58BDC77E606}">
      <dgm:prSet/>
      <dgm:spPr/>
      <dgm:t>
        <a:bodyPr/>
        <a:lstStyle/>
        <a:p>
          <a:endParaRPr lang="en-US"/>
        </a:p>
      </dgm:t>
    </dgm:pt>
    <dgm:pt modelId="{325D2C55-4288-4F0D-A432-553655C889F5}" type="sibTrans" cxnId="{4C19E60B-B8B8-4AFC-A1C4-A58BDC77E606}">
      <dgm:prSet/>
      <dgm:spPr/>
      <dgm:t>
        <a:bodyPr/>
        <a:lstStyle/>
        <a:p>
          <a:endParaRPr lang="en-US"/>
        </a:p>
      </dgm:t>
    </dgm:pt>
    <dgm:pt modelId="{E04ACF83-0BC1-496B-B5CA-333BFDD4B7A4}">
      <dgm:prSet/>
      <dgm:spPr/>
      <dgm:t>
        <a:bodyPr/>
        <a:lstStyle/>
        <a:p>
          <a:pPr rtl="0"/>
          <a:r>
            <a:rPr lang="en-US" smtClean="0"/>
            <a:t>Faithfully waiting </a:t>
          </a:r>
          <a:r>
            <a:rPr lang="en-US" dirty="0" smtClean="0"/>
            <a:t>in prayerful silence</a:t>
          </a:r>
          <a:endParaRPr lang="en-US" dirty="0"/>
        </a:p>
      </dgm:t>
    </dgm:pt>
    <dgm:pt modelId="{D9260877-6EB7-4FE7-A970-668DDD9C0A2C}" type="parTrans" cxnId="{50C0287A-7F08-4EEA-AA0B-C1CEC8A5A173}">
      <dgm:prSet/>
      <dgm:spPr/>
      <dgm:t>
        <a:bodyPr/>
        <a:lstStyle/>
        <a:p>
          <a:endParaRPr lang="en-US"/>
        </a:p>
      </dgm:t>
    </dgm:pt>
    <dgm:pt modelId="{A43EE263-7D0D-416B-B22B-ECA45C1D917D}" type="sibTrans" cxnId="{50C0287A-7F08-4EEA-AA0B-C1CEC8A5A173}">
      <dgm:prSet/>
      <dgm:spPr/>
      <dgm:t>
        <a:bodyPr/>
        <a:lstStyle/>
        <a:p>
          <a:endParaRPr lang="en-US"/>
        </a:p>
      </dgm:t>
    </dgm:pt>
    <dgm:pt modelId="{FAEF100B-A90F-46C7-A5C0-7B4953DDB954}">
      <dgm:prSet/>
      <dgm:spPr/>
      <dgm:t>
        <a:bodyPr/>
        <a:lstStyle/>
        <a:p>
          <a:pPr rtl="0"/>
          <a:r>
            <a:rPr lang="en-US" dirty="0" smtClean="0"/>
            <a:t>Not natural</a:t>
          </a:r>
          <a:endParaRPr lang="en-US" dirty="0"/>
        </a:p>
      </dgm:t>
    </dgm:pt>
    <dgm:pt modelId="{06A33098-74B3-4CE4-8C05-D7B6C324ED2A}" type="parTrans" cxnId="{C9B06EBD-7AE7-4A28-A8F9-5ABB87CC14FA}">
      <dgm:prSet/>
      <dgm:spPr/>
      <dgm:t>
        <a:bodyPr/>
        <a:lstStyle/>
        <a:p>
          <a:endParaRPr lang="en-US"/>
        </a:p>
      </dgm:t>
    </dgm:pt>
    <dgm:pt modelId="{9F756D67-1B11-412C-A5D5-AE5C38CAC87F}" type="sibTrans" cxnId="{C9B06EBD-7AE7-4A28-A8F9-5ABB87CC14FA}">
      <dgm:prSet/>
      <dgm:spPr/>
      <dgm:t>
        <a:bodyPr/>
        <a:lstStyle/>
        <a:p>
          <a:endParaRPr lang="en-US"/>
        </a:p>
      </dgm:t>
    </dgm:pt>
    <dgm:pt modelId="{348AA1B2-A8D9-4CC5-BDAF-B9FC8B26B275}">
      <dgm:prSet/>
      <dgm:spPr/>
      <dgm:t>
        <a:bodyPr/>
        <a:lstStyle/>
        <a:p>
          <a:pPr rtl="0"/>
          <a:r>
            <a:rPr lang="en-US" dirty="0" smtClean="0"/>
            <a:t>Exposes …</a:t>
          </a:r>
          <a:endParaRPr lang="en-US" dirty="0"/>
        </a:p>
      </dgm:t>
    </dgm:pt>
    <dgm:pt modelId="{E24520AF-6D52-4B82-8A61-1B432A2D9F11}" type="parTrans" cxnId="{8243D09F-24BC-4A5B-9120-8C1704512CF0}">
      <dgm:prSet/>
      <dgm:spPr/>
      <dgm:t>
        <a:bodyPr/>
        <a:lstStyle/>
        <a:p>
          <a:endParaRPr lang="en-US"/>
        </a:p>
      </dgm:t>
    </dgm:pt>
    <dgm:pt modelId="{64904188-FE47-44CC-AE61-4C82DF408CF9}" type="sibTrans" cxnId="{8243D09F-24BC-4A5B-9120-8C1704512CF0}">
      <dgm:prSet/>
      <dgm:spPr/>
      <dgm:t>
        <a:bodyPr/>
        <a:lstStyle/>
        <a:p>
          <a:endParaRPr lang="en-US"/>
        </a:p>
      </dgm:t>
    </dgm:pt>
    <dgm:pt modelId="{6B5DB2D0-0F81-49FD-ACBE-B73211FE3871}">
      <dgm:prSet/>
      <dgm:spPr/>
      <dgm:t>
        <a:bodyPr/>
        <a:lstStyle/>
        <a:p>
          <a:pPr rtl="0"/>
          <a:r>
            <a:rPr lang="en-US" dirty="0" smtClean="0"/>
            <a:t>How trivial and superficial our thoughts are</a:t>
          </a:r>
          <a:endParaRPr lang="en-US" dirty="0"/>
        </a:p>
      </dgm:t>
    </dgm:pt>
    <dgm:pt modelId="{A67A86E3-CF0F-4071-8688-2EB9EA8FC52D}" type="parTrans" cxnId="{0CCA0E06-ECDE-491F-8C11-4FEB6D9DDD9D}">
      <dgm:prSet/>
      <dgm:spPr/>
      <dgm:t>
        <a:bodyPr/>
        <a:lstStyle/>
        <a:p>
          <a:endParaRPr lang="en-US"/>
        </a:p>
      </dgm:t>
    </dgm:pt>
    <dgm:pt modelId="{167926C3-82BC-4B43-A843-E06F64ED6B0E}" type="sibTrans" cxnId="{0CCA0E06-ECDE-491F-8C11-4FEB6D9DDD9D}">
      <dgm:prSet/>
      <dgm:spPr/>
      <dgm:t>
        <a:bodyPr/>
        <a:lstStyle/>
        <a:p>
          <a:endParaRPr lang="en-US"/>
        </a:p>
      </dgm:t>
    </dgm:pt>
    <dgm:pt modelId="{62D9F6FD-DF4D-40F6-918B-860C04A1C56D}">
      <dgm:prSet/>
      <dgm:spPr/>
      <dgm:t>
        <a:bodyPr/>
        <a:lstStyle/>
        <a:p>
          <a:pPr rtl="0"/>
          <a:r>
            <a:rPr lang="en-US" dirty="0" smtClean="0"/>
            <a:t>How noisy our world is</a:t>
          </a:r>
          <a:endParaRPr lang="en-US" dirty="0"/>
        </a:p>
      </dgm:t>
    </dgm:pt>
    <dgm:pt modelId="{FE92025D-1E28-46A8-ABE3-46FED705122A}" type="parTrans" cxnId="{440ABD07-5626-47FE-9F84-25223E0D0F54}">
      <dgm:prSet/>
      <dgm:spPr/>
      <dgm:t>
        <a:bodyPr/>
        <a:lstStyle/>
        <a:p>
          <a:endParaRPr lang="en-US"/>
        </a:p>
      </dgm:t>
    </dgm:pt>
    <dgm:pt modelId="{284A7FE0-CF39-413B-98B8-5092BE769A25}" type="sibTrans" cxnId="{440ABD07-5626-47FE-9F84-25223E0D0F54}">
      <dgm:prSet/>
      <dgm:spPr/>
      <dgm:t>
        <a:bodyPr/>
        <a:lstStyle/>
        <a:p>
          <a:endParaRPr lang="en-US"/>
        </a:p>
      </dgm:t>
    </dgm:pt>
    <dgm:pt modelId="{86718DDF-D0A0-4421-B589-2DFE3BF507BE}">
      <dgm:prSet/>
      <dgm:spPr/>
      <dgm:t>
        <a:bodyPr/>
        <a:lstStyle/>
        <a:p>
          <a:pPr rtl="0"/>
          <a:r>
            <a:rPr lang="en-US" dirty="0" smtClean="0"/>
            <a:t>How inattentive we are to the reality of God’s presence</a:t>
          </a:r>
          <a:endParaRPr lang="en-US" dirty="0"/>
        </a:p>
      </dgm:t>
    </dgm:pt>
    <dgm:pt modelId="{99068030-3A53-4F02-A5F5-11F6FE4E5023}" type="parTrans" cxnId="{5ADC22B3-8D54-4ED8-A2EC-6A2DCD46C60B}">
      <dgm:prSet/>
      <dgm:spPr/>
      <dgm:t>
        <a:bodyPr/>
        <a:lstStyle/>
        <a:p>
          <a:endParaRPr lang="en-US"/>
        </a:p>
      </dgm:t>
    </dgm:pt>
    <dgm:pt modelId="{E138AD8C-42E5-4046-B9BE-DE72B08982BC}" type="sibTrans" cxnId="{5ADC22B3-8D54-4ED8-A2EC-6A2DCD46C60B}">
      <dgm:prSet/>
      <dgm:spPr/>
      <dgm:t>
        <a:bodyPr/>
        <a:lstStyle/>
        <a:p>
          <a:endParaRPr lang="en-US"/>
        </a:p>
      </dgm:t>
    </dgm:pt>
    <dgm:pt modelId="{2BF2EDE2-25A8-449D-99BD-812106A2B748}" type="pres">
      <dgm:prSet presAssocID="{3796B5DD-8923-4577-ADC5-F4C288B3E5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702DDE-7617-44E3-BB18-5965E65E7BAD}" type="pres">
      <dgm:prSet presAssocID="{F1B6823F-7ECA-4A8D-A4A3-29E405D5F22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D5D7FC-16E0-47DF-8825-2F4251F6EC37}" type="pres">
      <dgm:prSet presAssocID="{184E877A-E766-4082-8699-E298BEB3AA8A}" presName="spacer" presStyleCnt="0"/>
      <dgm:spPr/>
      <dgm:t>
        <a:bodyPr/>
        <a:lstStyle/>
        <a:p>
          <a:endParaRPr lang="en-US"/>
        </a:p>
      </dgm:t>
    </dgm:pt>
    <dgm:pt modelId="{A87D101A-8676-4F31-AB9D-3FE90C9F139D}" type="pres">
      <dgm:prSet presAssocID="{146A356F-6646-457D-AA2E-5BCC4262EB4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57CF7B-1013-402A-8274-29A6EA84F0BF}" type="pres">
      <dgm:prSet presAssocID="{2C24F2EC-FC41-45B3-BA69-C30114C37B1D}" presName="spacer" presStyleCnt="0"/>
      <dgm:spPr/>
      <dgm:t>
        <a:bodyPr/>
        <a:lstStyle/>
        <a:p>
          <a:endParaRPr lang="en-US"/>
        </a:p>
      </dgm:t>
    </dgm:pt>
    <dgm:pt modelId="{570AA294-A798-472D-A8E2-874852ACE80F}" type="pres">
      <dgm:prSet presAssocID="{142180E2-4C9B-40A7-8DE9-AFD9261C1DB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A63689-96FA-4BF4-96BF-7A0466701D25}" type="pres">
      <dgm:prSet presAssocID="{325D2C55-4288-4F0D-A432-553655C889F5}" presName="spacer" presStyleCnt="0"/>
      <dgm:spPr/>
      <dgm:t>
        <a:bodyPr/>
        <a:lstStyle/>
        <a:p>
          <a:endParaRPr lang="en-US"/>
        </a:p>
      </dgm:t>
    </dgm:pt>
    <dgm:pt modelId="{63CA2A44-F076-44B3-A3B6-4F6B65AFE9D0}" type="pres">
      <dgm:prSet presAssocID="{E04ACF83-0BC1-496B-B5CA-333BFDD4B7A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A57E99-A85A-4595-AF84-EBE959DD254B}" type="pres">
      <dgm:prSet presAssocID="{E04ACF83-0BC1-496B-B5CA-333BFDD4B7A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0ABD07-5626-47FE-9F84-25223E0D0F54}" srcId="{348AA1B2-A8D9-4CC5-BDAF-B9FC8B26B275}" destId="{62D9F6FD-DF4D-40F6-918B-860C04A1C56D}" srcOrd="1" destOrd="0" parTransId="{FE92025D-1E28-46A8-ABE3-46FED705122A}" sibTransId="{284A7FE0-CF39-413B-98B8-5092BE769A25}"/>
    <dgm:cxn modelId="{4C19E60B-B8B8-4AFC-A1C4-A58BDC77E606}" srcId="{3796B5DD-8923-4577-ADC5-F4C288B3E5AF}" destId="{142180E2-4C9B-40A7-8DE9-AFD9261C1DB1}" srcOrd="2" destOrd="0" parTransId="{56E086FC-6FE3-4389-ADBD-E5A678A7936A}" sibTransId="{325D2C55-4288-4F0D-A432-553655C889F5}"/>
    <dgm:cxn modelId="{6711F15F-F231-4D4A-B2C3-4271AE98BEAC}" type="presOf" srcId="{3796B5DD-8923-4577-ADC5-F4C288B3E5AF}" destId="{2BF2EDE2-25A8-449D-99BD-812106A2B748}" srcOrd="0" destOrd="0" presId="urn:microsoft.com/office/officeart/2005/8/layout/vList2"/>
    <dgm:cxn modelId="{409EF693-5055-4607-8A34-1134096C43BD}" type="presOf" srcId="{146A356F-6646-457D-AA2E-5BCC4262EB45}" destId="{A87D101A-8676-4F31-AB9D-3FE90C9F139D}" srcOrd="0" destOrd="0" presId="urn:microsoft.com/office/officeart/2005/8/layout/vList2"/>
    <dgm:cxn modelId="{C9B06EBD-7AE7-4A28-A8F9-5ABB87CC14FA}" srcId="{E04ACF83-0BC1-496B-B5CA-333BFDD4B7A4}" destId="{FAEF100B-A90F-46C7-A5C0-7B4953DDB954}" srcOrd="0" destOrd="0" parTransId="{06A33098-74B3-4CE4-8C05-D7B6C324ED2A}" sibTransId="{9F756D67-1B11-412C-A5D5-AE5C38CAC87F}"/>
    <dgm:cxn modelId="{187D6A0D-FA9B-4BB1-A17F-DA36FAE6D75A}" type="presOf" srcId="{F1B6823F-7ECA-4A8D-A4A3-29E405D5F22D}" destId="{3D702DDE-7617-44E3-BB18-5965E65E7BAD}" srcOrd="0" destOrd="0" presId="urn:microsoft.com/office/officeart/2005/8/layout/vList2"/>
    <dgm:cxn modelId="{3CCFF37E-1BFE-495A-A7F1-C18108122AA3}" srcId="{3796B5DD-8923-4577-ADC5-F4C288B3E5AF}" destId="{F1B6823F-7ECA-4A8D-A4A3-29E405D5F22D}" srcOrd="0" destOrd="0" parTransId="{D36AC27E-B0D1-4921-9289-5406EBF0C2BC}" sibTransId="{184E877A-E766-4082-8699-E298BEB3AA8A}"/>
    <dgm:cxn modelId="{0DB145E4-0E25-44B8-8707-B787AC4CEAA6}" type="presOf" srcId="{62D9F6FD-DF4D-40F6-918B-860C04A1C56D}" destId="{A6A57E99-A85A-4595-AF84-EBE959DD254B}" srcOrd="0" destOrd="3" presId="urn:microsoft.com/office/officeart/2005/8/layout/vList2"/>
    <dgm:cxn modelId="{FA76FAA8-5B2A-40CD-B6CB-E32AA6FF54EC}" type="presOf" srcId="{FAEF100B-A90F-46C7-A5C0-7B4953DDB954}" destId="{A6A57E99-A85A-4595-AF84-EBE959DD254B}" srcOrd="0" destOrd="0" presId="urn:microsoft.com/office/officeart/2005/8/layout/vList2"/>
    <dgm:cxn modelId="{0CCA0E06-ECDE-491F-8C11-4FEB6D9DDD9D}" srcId="{348AA1B2-A8D9-4CC5-BDAF-B9FC8B26B275}" destId="{6B5DB2D0-0F81-49FD-ACBE-B73211FE3871}" srcOrd="0" destOrd="0" parTransId="{A67A86E3-CF0F-4071-8688-2EB9EA8FC52D}" sibTransId="{167926C3-82BC-4B43-A843-E06F64ED6B0E}"/>
    <dgm:cxn modelId="{E1D7B298-625F-483D-9B31-5F221BC71C89}" srcId="{3796B5DD-8923-4577-ADC5-F4C288B3E5AF}" destId="{146A356F-6646-457D-AA2E-5BCC4262EB45}" srcOrd="1" destOrd="0" parTransId="{43C0D7BA-F5BE-4487-8CC8-A0EF05A58CC7}" sibTransId="{2C24F2EC-FC41-45B3-BA69-C30114C37B1D}"/>
    <dgm:cxn modelId="{ADD429D7-7DCE-46A3-A400-784D236A9B8E}" type="presOf" srcId="{E04ACF83-0BC1-496B-B5CA-333BFDD4B7A4}" destId="{63CA2A44-F076-44B3-A3B6-4F6B65AFE9D0}" srcOrd="0" destOrd="0" presId="urn:microsoft.com/office/officeart/2005/8/layout/vList2"/>
    <dgm:cxn modelId="{50C0287A-7F08-4EEA-AA0B-C1CEC8A5A173}" srcId="{3796B5DD-8923-4577-ADC5-F4C288B3E5AF}" destId="{E04ACF83-0BC1-496B-B5CA-333BFDD4B7A4}" srcOrd="3" destOrd="0" parTransId="{D9260877-6EB7-4FE7-A970-668DDD9C0A2C}" sibTransId="{A43EE263-7D0D-416B-B22B-ECA45C1D917D}"/>
    <dgm:cxn modelId="{44A78BB2-73E8-4B0B-9A2D-895FB202CD8D}" type="presOf" srcId="{348AA1B2-A8D9-4CC5-BDAF-B9FC8B26B275}" destId="{A6A57E99-A85A-4595-AF84-EBE959DD254B}" srcOrd="0" destOrd="1" presId="urn:microsoft.com/office/officeart/2005/8/layout/vList2"/>
    <dgm:cxn modelId="{3ACDC20A-F20A-4780-884C-10E0A19B0F7A}" type="presOf" srcId="{142180E2-4C9B-40A7-8DE9-AFD9261C1DB1}" destId="{570AA294-A798-472D-A8E2-874852ACE80F}" srcOrd="0" destOrd="0" presId="urn:microsoft.com/office/officeart/2005/8/layout/vList2"/>
    <dgm:cxn modelId="{FD0AC038-EECA-48E4-BADF-C99D91DC9512}" type="presOf" srcId="{86718DDF-D0A0-4421-B589-2DFE3BF507BE}" destId="{A6A57E99-A85A-4595-AF84-EBE959DD254B}" srcOrd="0" destOrd="4" presId="urn:microsoft.com/office/officeart/2005/8/layout/vList2"/>
    <dgm:cxn modelId="{5C2A51CC-2699-4048-AC7E-480379372E5A}" type="presOf" srcId="{6B5DB2D0-0F81-49FD-ACBE-B73211FE3871}" destId="{A6A57E99-A85A-4595-AF84-EBE959DD254B}" srcOrd="0" destOrd="2" presId="urn:microsoft.com/office/officeart/2005/8/layout/vList2"/>
    <dgm:cxn modelId="{5ADC22B3-8D54-4ED8-A2EC-6A2DCD46C60B}" srcId="{348AA1B2-A8D9-4CC5-BDAF-B9FC8B26B275}" destId="{86718DDF-D0A0-4421-B589-2DFE3BF507BE}" srcOrd="2" destOrd="0" parTransId="{99068030-3A53-4F02-A5F5-11F6FE4E5023}" sibTransId="{E138AD8C-42E5-4046-B9BE-DE72B08982BC}"/>
    <dgm:cxn modelId="{8243D09F-24BC-4A5B-9120-8C1704512CF0}" srcId="{E04ACF83-0BC1-496B-B5CA-333BFDD4B7A4}" destId="{348AA1B2-A8D9-4CC5-BDAF-B9FC8B26B275}" srcOrd="1" destOrd="0" parTransId="{E24520AF-6D52-4B82-8A61-1B432A2D9F11}" sibTransId="{64904188-FE47-44CC-AE61-4C82DF408CF9}"/>
    <dgm:cxn modelId="{DF4A4824-CF9B-459C-9FCF-6E1F6A9C9995}" type="presParOf" srcId="{2BF2EDE2-25A8-449D-99BD-812106A2B748}" destId="{3D702DDE-7617-44E3-BB18-5965E65E7BAD}" srcOrd="0" destOrd="0" presId="urn:microsoft.com/office/officeart/2005/8/layout/vList2"/>
    <dgm:cxn modelId="{23E5714A-2E6A-4D14-BBB2-7512A02FBD51}" type="presParOf" srcId="{2BF2EDE2-25A8-449D-99BD-812106A2B748}" destId="{B4D5D7FC-16E0-47DF-8825-2F4251F6EC37}" srcOrd="1" destOrd="0" presId="urn:microsoft.com/office/officeart/2005/8/layout/vList2"/>
    <dgm:cxn modelId="{5DE432A7-BE57-48B4-84A8-FF340C12F873}" type="presParOf" srcId="{2BF2EDE2-25A8-449D-99BD-812106A2B748}" destId="{A87D101A-8676-4F31-AB9D-3FE90C9F139D}" srcOrd="2" destOrd="0" presId="urn:microsoft.com/office/officeart/2005/8/layout/vList2"/>
    <dgm:cxn modelId="{1B5742B3-727C-4211-9102-2CE5B7C08E66}" type="presParOf" srcId="{2BF2EDE2-25A8-449D-99BD-812106A2B748}" destId="{7357CF7B-1013-402A-8274-29A6EA84F0BF}" srcOrd="3" destOrd="0" presId="urn:microsoft.com/office/officeart/2005/8/layout/vList2"/>
    <dgm:cxn modelId="{ADC30B7E-EE73-4DC0-B091-D13DE479F34D}" type="presParOf" srcId="{2BF2EDE2-25A8-449D-99BD-812106A2B748}" destId="{570AA294-A798-472D-A8E2-874852ACE80F}" srcOrd="4" destOrd="0" presId="urn:microsoft.com/office/officeart/2005/8/layout/vList2"/>
    <dgm:cxn modelId="{BD05411F-73CF-4575-9473-D8BFA2D70A35}" type="presParOf" srcId="{2BF2EDE2-25A8-449D-99BD-812106A2B748}" destId="{8FA63689-96FA-4BF4-96BF-7A0466701D25}" srcOrd="5" destOrd="0" presId="urn:microsoft.com/office/officeart/2005/8/layout/vList2"/>
    <dgm:cxn modelId="{8F768D22-B3D7-4A8B-9EED-92BEEC6F7339}" type="presParOf" srcId="{2BF2EDE2-25A8-449D-99BD-812106A2B748}" destId="{63CA2A44-F076-44B3-A3B6-4F6B65AFE9D0}" srcOrd="6" destOrd="0" presId="urn:microsoft.com/office/officeart/2005/8/layout/vList2"/>
    <dgm:cxn modelId="{85EBF212-2B56-4A05-96D8-973C9A93CC64}" type="presParOf" srcId="{2BF2EDE2-25A8-449D-99BD-812106A2B748}" destId="{A6A57E99-A85A-4595-AF84-EBE959DD254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85AE074-A675-4187-A14B-61DBAAD4457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FA85BF3-8838-44DD-BD32-6973E9D856F1}">
      <dgm:prSet/>
      <dgm:spPr/>
      <dgm:t>
        <a:bodyPr/>
        <a:lstStyle/>
        <a:p>
          <a:pPr rtl="0"/>
          <a:r>
            <a:rPr lang="en-US" dirty="0" smtClean="0"/>
            <a:t>Enjoy the devotional writing of the Spanish mystics—Teresa and John</a:t>
          </a:r>
          <a:endParaRPr lang="en-US" dirty="0"/>
        </a:p>
      </dgm:t>
    </dgm:pt>
    <dgm:pt modelId="{0F29A5A3-4B45-4D1C-BB2E-0C3CD453AFEB}" type="parTrans" cxnId="{DCED8C93-66E7-463E-8140-4825130567CB}">
      <dgm:prSet/>
      <dgm:spPr/>
      <dgm:t>
        <a:bodyPr/>
        <a:lstStyle/>
        <a:p>
          <a:endParaRPr lang="en-US"/>
        </a:p>
      </dgm:t>
    </dgm:pt>
    <dgm:pt modelId="{02725488-D96E-4E55-9B20-27E83E1C34A6}" type="sibTrans" cxnId="{DCED8C93-66E7-463E-8140-4825130567CB}">
      <dgm:prSet/>
      <dgm:spPr/>
      <dgm:t>
        <a:bodyPr/>
        <a:lstStyle/>
        <a:p>
          <a:endParaRPr lang="en-US"/>
        </a:p>
      </dgm:t>
    </dgm:pt>
    <dgm:pt modelId="{9CFBA0AF-E064-4F6F-8264-EF3C322726B0}" type="pres">
      <dgm:prSet presAssocID="{F85AE074-A675-4187-A14B-61DBAAD4457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C79E71-DCD4-43B3-A53C-48948AB0D100}" type="pres">
      <dgm:prSet presAssocID="{F85AE074-A675-4187-A14B-61DBAAD44573}" presName="arrow" presStyleLbl="bgShp" presStyleIdx="0" presStyleCnt="1"/>
      <dgm:spPr/>
      <dgm:t>
        <a:bodyPr/>
        <a:lstStyle/>
        <a:p>
          <a:endParaRPr lang="en-US"/>
        </a:p>
      </dgm:t>
    </dgm:pt>
    <dgm:pt modelId="{F290A5CF-5B36-4A11-B29D-B1AEB94040A8}" type="pres">
      <dgm:prSet presAssocID="{F85AE074-A675-4187-A14B-61DBAAD44573}" presName="linearProcess" presStyleCnt="0"/>
      <dgm:spPr/>
      <dgm:t>
        <a:bodyPr/>
        <a:lstStyle/>
        <a:p>
          <a:endParaRPr lang="en-US"/>
        </a:p>
      </dgm:t>
    </dgm:pt>
    <dgm:pt modelId="{3B5A0C4B-F877-4243-B768-255B556D2AF1}" type="pres">
      <dgm:prSet presAssocID="{DFA85BF3-8838-44DD-BD32-6973E9D856F1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ED8C93-66E7-463E-8140-4825130567CB}" srcId="{F85AE074-A675-4187-A14B-61DBAAD44573}" destId="{DFA85BF3-8838-44DD-BD32-6973E9D856F1}" srcOrd="0" destOrd="0" parTransId="{0F29A5A3-4B45-4D1C-BB2E-0C3CD453AFEB}" sibTransId="{02725488-D96E-4E55-9B20-27E83E1C34A6}"/>
    <dgm:cxn modelId="{220AF862-7847-47F1-8E13-E75BD4920C61}" type="presOf" srcId="{DFA85BF3-8838-44DD-BD32-6973E9D856F1}" destId="{3B5A0C4B-F877-4243-B768-255B556D2AF1}" srcOrd="0" destOrd="0" presId="urn:microsoft.com/office/officeart/2005/8/layout/hProcess9"/>
    <dgm:cxn modelId="{8BB752AD-52C6-4191-AF42-C9A5E9F4BE68}" type="presOf" srcId="{F85AE074-A675-4187-A14B-61DBAAD44573}" destId="{9CFBA0AF-E064-4F6F-8264-EF3C322726B0}" srcOrd="0" destOrd="0" presId="urn:microsoft.com/office/officeart/2005/8/layout/hProcess9"/>
    <dgm:cxn modelId="{3890BF09-7223-4C3B-86A0-F936451B7F08}" type="presParOf" srcId="{9CFBA0AF-E064-4F6F-8264-EF3C322726B0}" destId="{66C79E71-DCD4-43B3-A53C-48948AB0D100}" srcOrd="0" destOrd="0" presId="urn:microsoft.com/office/officeart/2005/8/layout/hProcess9"/>
    <dgm:cxn modelId="{4D507329-E95F-4866-B7B4-BCC8A4981EE6}" type="presParOf" srcId="{9CFBA0AF-E064-4F6F-8264-EF3C322726B0}" destId="{F290A5CF-5B36-4A11-B29D-B1AEB94040A8}" srcOrd="1" destOrd="0" presId="urn:microsoft.com/office/officeart/2005/8/layout/hProcess9"/>
    <dgm:cxn modelId="{69923A5A-B823-472C-90C7-6985E32E2724}" type="presParOf" srcId="{F290A5CF-5B36-4A11-B29D-B1AEB94040A8}" destId="{3B5A0C4B-F877-4243-B768-255B556D2AF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737EAE-F03B-493D-A3D9-3E69479116B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5EBDA5-93AC-4AB6-94AD-ADDD03205EF4}">
      <dgm:prSet/>
      <dgm:spPr/>
      <dgm:t>
        <a:bodyPr/>
        <a:lstStyle/>
        <a:p>
          <a:pPr rtl="0"/>
          <a:r>
            <a:rPr lang="en-US" smtClean="0"/>
            <a:t>Austere, practical, militant</a:t>
          </a:r>
          <a:endParaRPr lang="en-US"/>
        </a:p>
      </dgm:t>
    </dgm:pt>
    <dgm:pt modelId="{42732D0E-F5FA-422D-B170-5DBB2839B8BD}" type="parTrans" cxnId="{2762B996-25CA-43BB-8122-28894B16E04F}">
      <dgm:prSet/>
      <dgm:spPr/>
      <dgm:t>
        <a:bodyPr/>
        <a:lstStyle/>
        <a:p>
          <a:endParaRPr lang="en-US"/>
        </a:p>
      </dgm:t>
    </dgm:pt>
    <dgm:pt modelId="{0846E29F-69B9-4672-899F-D94B52EE8B1B}" type="sibTrans" cxnId="{2762B996-25CA-43BB-8122-28894B16E04F}">
      <dgm:prSet/>
      <dgm:spPr/>
      <dgm:t>
        <a:bodyPr/>
        <a:lstStyle/>
        <a:p>
          <a:endParaRPr lang="en-US"/>
        </a:p>
      </dgm:t>
    </dgm:pt>
    <dgm:pt modelId="{EEEC2FC5-5774-4F92-90FA-147258AAFEF8}">
      <dgm:prSet/>
      <dgm:spPr/>
      <dgm:t>
        <a:bodyPr/>
        <a:lstStyle/>
        <a:p>
          <a:pPr rtl="0"/>
          <a:r>
            <a:rPr lang="en-US" smtClean="0"/>
            <a:t>Little room for religious emotionalism</a:t>
          </a:r>
          <a:endParaRPr lang="en-US"/>
        </a:p>
      </dgm:t>
    </dgm:pt>
    <dgm:pt modelId="{00C4B324-A85E-400C-ACF7-B7C4EB236994}" type="parTrans" cxnId="{3199243B-3711-4BDD-A02E-EA205E27D00F}">
      <dgm:prSet/>
      <dgm:spPr/>
      <dgm:t>
        <a:bodyPr/>
        <a:lstStyle/>
        <a:p>
          <a:endParaRPr lang="en-US"/>
        </a:p>
      </dgm:t>
    </dgm:pt>
    <dgm:pt modelId="{FC2F8F8E-0217-4D92-8935-5592011C0864}" type="sibTrans" cxnId="{3199243B-3711-4BDD-A02E-EA205E27D00F}">
      <dgm:prSet/>
      <dgm:spPr/>
      <dgm:t>
        <a:bodyPr/>
        <a:lstStyle/>
        <a:p>
          <a:endParaRPr lang="en-US"/>
        </a:p>
      </dgm:t>
    </dgm:pt>
    <dgm:pt modelId="{45DB00DD-716B-4AC4-AA48-C0F7FA4C0606}">
      <dgm:prSet/>
      <dgm:spPr/>
      <dgm:t>
        <a:bodyPr/>
        <a:lstStyle/>
        <a:p>
          <a:pPr rtl="0"/>
          <a:r>
            <a:rPr lang="en-US" dirty="0" smtClean="0"/>
            <a:t>Tendency to push spiritual principles at all costs to their logical ends</a:t>
          </a:r>
          <a:endParaRPr lang="en-US" dirty="0"/>
        </a:p>
      </dgm:t>
    </dgm:pt>
    <dgm:pt modelId="{6B5B86C8-4637-4B0C-8F1A-CC87BEAD3024}" type="parTrans" cxnId="{89316C85-F3F6-4679-B95A-874783F8104F}">
      <dgm:prSet/>
      <dgm:spPr/>
      <dgm:t>
        <a:bodyPr/>
        <a:lstStyle/>
        <a:p>
          <a:endParaRPr lang="en-US"/>
        </a:p>
      </dgm:t>
    </dgm:pt>
    <dgm:pt modelId="{B55140FE-5EDF-425A-9272-EFAA784EA941}" type="sibTrans" cxnId="{89316C85-F3F6-4679-B95A-874783F8104F}">
      <dgm:prSet/>
      <dgm:spPr/>
      <dgm:t>
        <a:bodyPr/>
        <a:lstStyle/>
        <a:p>
          <a:endParaRPr lang="en-US"/>
        </a:p>
      </dgm:t>
    </dgm:pt>
    <dgm:pt modelId="{8032FA10-5048-454C-AE3C-102C2F404E9F}">
      <dgm:prSet/>
      <dgm:spPr/>
      <dgm:t>
        <a:bodyPr/>
        <a:lstStyle/>
        <a:p>
          <a:pPr rtl="0"/>
          <a:r>
            <a:rPr lang="en-US" smtClean="0"/>
            <a:t>Stern and bracing view of human character emerges again and again</a:t>
          </a:r>
          <a:endParaRPr lang="en-US"/>
        </a:p>
      </dgm:t>
    </dgm:pt>
    <dgm:pt modelId="{3E8DFF3E-E20F-4C22-ABE7-ECC84ADA08EC}" type="parTrans" cxnId="{C731C1D7-3934-45BD-8C24-F2AB282216EB}">
      <dgm:prSet/>
      <dgm:spPr/>
      <dgm:t>
        <a:bodyPr/>
        <a:lstStyle/>
        <a:p>
          <a:endParaRPr lang="en-US"/>
        </a:p>
      </dgm:t>
    </dgm:pt>
    <dgm:pt modelId="{B95CE7B0-564B-4F0D-8FB5-EA107DEB75D9}" type="sibTrans" cxnId="{C731C1D7-3934-45BD-8C24-F2AB282216EB}">
      <dgm:prSet/>
      <dgm:spPr/>
      <dgm:t>
        <a:bodyPr/>
        <a:lstStyle/>
        <a:p>
          <a:endParaRPr lang="en-US"/>
        </a:p>
      </dgm:t>
    </dgm:pt>
    <dgm:pt modelId="{F197F082-C857-4016-92F9-19837BBD2E0A}" type="pres">
      <dgm:prSet presAssocID="{8F737EAE-F03B-493D-A3D9-3E69479116B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23399760-FD66-4E28-9834-EF0C8C970EAB}" type="pres">
      <dgm:prSet presAssocID="{8F737EAE-F03B-493D-A3D9-3E69479116B6}" presName="pyramid" presStyleLbl="node1" presStyleIdx="0" presStyleCnt="1"/>
      <dgm:spPr/>
      <dgm:t>
        <a:bodyPr/>
        <a:lstStyle/>
        <a:p>
          <a:endParaRPr lang="en-US"/>
        </a:p>
      </dgm:t>
    </dgm:pt>
    <dgm:pt modelId="{C8A4160B-D101-4BE9-A158-8B5505FFA419}" type="pres">
      <dgm:prSet presAssocID="{8F737EAE-F03B-493D-A3D9-3E69479116B6}" presName="theList" presStyleCnt="0"/>
      <dgm:spPr/>
      <dgm:t>
        <a:bodyPr/>
        <a:lstStyle/>
        <a:p>
          <a:endParaRPr lang="en-US"/>
        </a:p>
      </dgm:t>
    </dgm:pt>
    <dgm:pt modelId="{9F677D48-EC81-47D0-A94B-06819D6E02FD}" type="pres">
      <dgm:prSet presAssocID="{E35EBDA5-93AC-4AB6-94AD-ADDD03205EF4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F7B6D-5657-4D97-BF22-112262F18CB7}" type="pres">
      <dgm:prSet presAssocID="{E35EBDA5-93AC-4AB6-94AD-ADDD03205EF4}" presName="aSpace" presStyleCnt="0"/>
      <dgm:spPr/>
      <dgm:t>
        <a:bodyPr/>
        <a:lstStyle/>
        <a:p>
          <a:endParaRPr lang="en-US"/>
        </a:p>
      </dgm:t>
    </dgm:pt>
    <dgm:pt modelId="{73371AAB-062A-4F56-AE2C-D31A195EB1C3}" type="pres">
      <dgm:prSet presAssocID="{EEEC2FC5-5774-4F92-90FA-147258AAFEF8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EE59EF-F330-46B9-A063-9FE406A99D43}" type="pres">
      <dgm:prSet presAssocID="{EEEC2FC5-5774-4F92-90FA-147258AAFEF8}" presName="aSpace" presStyleCnt="0"/>
      <dgm:spPr/>
      <dgm:t>
        <a:bodyPr/>
        <a:lstStyle/>
        <a:p>
          <a:endParaRPr lang="en-US"/>
        </a:p>
      </dgm:t>
    </dgm:pt>
    <dgm:pt modelId="{FC0D41CF-0C99-4931-9E6C-2C4340572456}" type="pres">
      <dgm:prSet presAssocID="{45DB00DD-716B-4AC4-AA48-C0F7FA4C0606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D5497D-79F1-4A7B-B2AF-1AA054CEBA0C}" type="pres">
      <dgm:prSet presAssocID="{45DB00DD-716B-4AC4-AA48-C0F7FA4C0606}" presName="aSpace" presStyleCnt="0"/>
      <dgm:spPr/>
      <dgm:t>
        <a:bodyPr/>
        <a:lstStyle/>
        <a:p>
          <a:endParaRPr lang="en-US"/>
        </a:p>
      </dgm:t>
    </dgm:pt>
    <dgm:pt modelId="{D6144473-06C2-49C7-845F-C9551C0C1E95}" type="pres">
      <dgm:prSet presAssocID="{8032FA10-5048-454C-AE3C-102C2F404E9F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DFD585-1F3F-466D-89DB-331934C85CBB}" type="pres">
      <dgm:prSet presAssocID="{8032FA10-5048-454C-AE3C-102C2F404E9F}" presName="aSpace" presStyleCnt="0"/>
      <dgm:spPr/>
      <dgm:t>
        <a:bodyPr/>
        <a:lstStyle/>
        <a:p>
          <a:endParaRPr lang="en-US"/>
        </a:p>
      </dgm:t>
    </dgm:pt>
  </dgm:ptLst>
  <dgm:cxnLst>
    <dgm:cxn modelId="{30BFCC77-604D-47F4-A58D-2B3B9F417BDE}" type="presOf" srcId="{EEEC2FC5-5774-4F92-90FA-147258AAFEF8}" destId="{73371AAB-062A-4F56-AE2C-D31A195EB1C3}" srcOrd="0" destOrd="0" presId="urn:microsoft.com/office/officeart/2005/8/layout/pyramid2"/>
    <dgm:cxn modelId="{89316C85-F3F6-4679-B95A-874783F8104F}" srcId="{8F737EAE-F03B-493D-A3D9-3E69479116B6}" destId="{45DB00DD-716B-4AC4-AA48-C0F7FA4C0606}" srcOrd="2" destOrd="0" parTransId="{6B5B86C8-4637-4B0C-8F1A-CC87BEAD3024}" sibTransId="{B55140FE-5EDF-425A-9272-EFAA784EA941}"/>
    <dgm:cxn modelId="{5C2489EC-B4B9-4A20-B05B-A48EF2AADFE2}" type="presOf" srcId="{45DB00DD-716B-4AC4-AA48-C0F7FA4C0606}" destId="{FC0D41CF-0C99-4931-9E6C-2C4340572456}" srcOrd="0" destOrd="0" presId="urn:microsoft.com/office/officeart/2005/8/layout/pyramid2"/>
    <dgm:cxn modelId="{F10128D5-1559-4A6D-8C02-4B4FF9BDCF29}" type="presOf" srcId="{E35EBDA5-93AC-4AB6-94AD-ADDD03205EF4}" destId="{9F677D48-EC81-47D0-A94B-06819D6E02FD}" srcOrd="0" destOrd="0" presId="urn:microsoft.com/office/officeart/2005/8/layout/pyramid2"/>
    <dgm:cxn modelId="{FB5ADFDE-8364-477B-B5DB-327158579F7B}" type="presOf" srcId="{8F737EAE-F03B-493D-A3D9-3E69479116B6}" destId="{F197F082-C857-4016-92F9-19837BBD2E0A}" srcOrd="0" destOrd="0" presId="urn:microsoft.com/office/officeart/2005/8/layout/pyramid2"/>
    <dgm:cxn modelId="{C731C1D7-3934-45BD-8C24-F2AB282216EB}" srcId="{8F737EAE-F03B-493D-A3D9-3E69479116B6}" destId="{8032FA10-5048-454C-AE3C-102C2F404E9F}" srcOrd="3" destOrd="0" parTransId="{3E8DFF3E-E20F-4C22-ABE7-ECC84ADA08EC}" sibTransId="{B95CE7B0-564B-4F0D-8FB5-EA107DEB75D9}"/>
    <dgm:cxn modelId="{C360F96E-0D24-4364-BE54-B18062F0ADDB}" type="presOf" srcId="{8032FA10-5048-454C-AE3C-102C2F404E9F}" destId="{D6144473-06C2-49C7-845F-C9551C0C1E95}" srcOrd="0" destOrd="0" presId="urn:microsoft.com/office/officeart/2005/8/layout/pyramid2"/>
    <dgm:cxn modelId="{2762B996-25CA-43BB-8122-28894B16E04F}" srcId="{8F737EAE-F03B-493D-A3D9-3E69479116B6}" destId="{E35EBDA5-93AC-4AB6-94AD-ADDD03205EF4}" srcOrd="0" destOrd="0" parTransId="{42732D0E-F5FA-422D-B170-5DBB2839B8BD}" sibTransId="{0846E29F-69B9-4672-899F-D94B52EE8B1B}"/>
    <dgm:cxn modelId="{3199243B-3711-4BDD-A02E-EA205E27D00F}" srcId="{8F737EAE-F03B-493D-A3D9-3E69479116B6}" destId="{EEEC2FC5-5774-4F92-90FA-147258AAFEF8}" srcOrd="1" destOrd="0" parTransId="{00C4B324-A85E-400C-ACF7-B7C4EB236994}" sibTransId="{FC2F8F8E-0217-4D92-8935-5592011C0864}"/>
    <dgm:cxn modelId="{7E52668F-5FF8-4818-B09A-CA506937CE5C}" type="presParOf" srcId="{F197F082-C857-4016-92F9-19837BBD2E0A}" destId="{23399760-FD66-4E28-9834-EF0C8C970EAB}" srcOrd="0" destOrd="0" presId="urn:microsoft.com/office/officeart/2005/8/layout/pyramid2"/>
    <dgm:cxn modelId="{C2F27DF2-EE08-41CB-A28B-3E1623A47722}" type="presParOf" srcId="{F197F082-C857-4016-92F9-19837BBD2E0A}" destId="{C8A4160B-D101-4BE9-A158-8B5505FFA419}" srcOrd="1" destOrd="0" presId="urn:microsoft.com/office/officeart/2005/8/layout/pyramid2"/>
    <dgm:cxn modelId="{D668F9F1-F445-41F7-BC1A-3A4DCB4B8FC0}" type="presParOf" srcId="{C8A4160B-D101-4BE9-A158-8B5505FFA419}" destId="{9F677D48-EC81-47D0-A94B-06819D6E02FD}" srcOrd="0" destOrd="0" presId="urn:microsoft.com/office/officeart/2005/8/layout/pyramid2"/>
    <dgm:cxn modelId="{AA3D1E57-CECD-4EF7-96CF-A3745BC2A79E}" type="presParOf" srcId="{C8A4160B-D101-4BE9-A158-8B5505FFA419}" destId="{D53F7B6D-5657-4D97-BF22-112262F18CB7}" srcOrd="1" destOrd="0" presId="urn:microsoft.com/office/officeart/2005/8/layout/pyramid2"/>
    <dgm:cxn modelId="{6903A1F9-388C-409E-ACDF-EC080A790FB3}" type="presParOf" srcId="{C8A4160B-D101-4BE9-A158-8B5505FFA419}" destId="{73371AAB-062A-4F56-AE2C-D31A195EB1C3}" srcOrd="2" destOrd="0" presId="urn:microsoft.com/office/officeart/2005/8/layout/pyramid2"/>
    <dgm:cxn modelId="{E8CDB935-90AC-450C-81FC-1ACDB8EEF8E3}" type="presParOf" srcId="{C8A4160B-D101-4BE9-A158-8B5505FFA419}" destId="{8DEE59EF-F330-46B9-A063-9FE406A99D43}" srcOrd="3" destOrd="0" presId="urn:microsoft.com/office/officeart/2005/8/layout/pyramid2"/>
    <dgm:cxn modelId="{CAC1C2E6-535E-498F-9A20-B70394429D68}" type="presParOf" srcId="{C8A4160B-D101-4BE9-A158-8B5505FFA419}" destId="{FC0D41CF-0C99-4931-9E6C-2C4340572456}" srcOrd="4" destOrd="0" presId="urn:microsoft.com/office/officeart/2005/8/layout/pyramid2"/>
    <dgm:cxn modelId="{5ED1B98D-2651-4627-AB09-A088158A0D11}" type="presParOf" srcId="{C8A4160B-D101-4BE9-A158-8B5505FFA419}" destId="{D8D5497D-79F1-4A7B-B2AF-1AA054CEBA0C}" srcOrd="5" destOrd="0" presId="urn:microsoft.com/office/officeart/2005/8/layout/pyramid2"/>
    <dgm:cxn modelId="{4C5B6D25-AB17-41B3-AF4A-9B5CF69899E6}" type="presParOf" srcId="{C8A4160B-D101-4BE9-A158-8B5505FFA419}" destId="{D6144473-06C2-49C7-845F-C9551C0C1E95}" srcOrd="6" destOrd="0" presId="urn:microsoft.com/office/officeart/2005/8/layout/pyramid2"/>
    <dgm:cxn modelId="{C5268D8C-D792-4B92-92BC-D0B53BA2B597}" type="presParOf" srcId="{C8A4160B-D101-4BE9-A158-8B5505FFA419}" destId="{D9DFD585-1F3F-466D-89DB-331934C85CBB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CFC1FF-F00D-410C-9A06-430FA24E43A9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A14FF57-22D1-4979-90AA-1787692F0C56}">
      <dgm:prSet/>
      <dgm:spPr/>
      <dgm:t>
        <a:bodyPr/>
        <a:lstStyle/>
        <a:p>
          <a:pPr rtl="0"/>
          <a:r>
            <a:rPr lang="en-US" dirty="0" smtClean="0"/>
            <a:t>1515-1582</a:t>
          </a:r>
          <a:endParaRPr lang="en-US" dirty="0"/>
        </a:p>
      </dgm:t>
    </dgm:pt>
    <dgm:pt modelId="{47BFE773-5E0C-40DB-B970-E53BE547AA4B}" type="parTrans" cxnId="{2BA76A7C-770F-4365-B2F6-F166DF61F51D}">
      <dgm:prSet/>
      <dgm:spPr/>
      <dgm:t>
        <a:bodyPr/>
        <a:lstStyle/>
        <a:p>
          <a:endParaRPr lang="en-US"/>
        </a:p>
      </dgm:t>
    </dgm:pt>
    <dgm:pt modelId="{C7670058-1D20-4C85-BED4-D9045ADDEDBD}" type="sibTrans" cxnId="{2BA76A7C-770F-4365-B2F6-F166DF61F51D}">
      <dgm:prSet/>
      <dgm:spPr/>
      <dgm:t>
        <a:bodyPr/>
        <a:lstStyle/>
        <a:p>
          <a:endParaRPr lang="en-US"/>
        </a:p>
      </dgm:t>
    </dgm:pt>
    <dgm:pt modelId="{FC0FBB3B-75F6-4BC1-A743-70ED5AAACE11}">
      <dgm:prSet/>
      <dgm:spPr/>
      <dgm:t>
        <a:bodyPr/>
        <a:lstStyle/>
        <a:p>
          <a:pPr rtl="0"/>
          <a:r>
            <a:rPr lang="en-US" dirty="0" smtClean="0"/>
            <a:t>Born into aristocracy</a:t>
          </a:r>
          <a:endParaRPr lang="en-US" dirty="0"/>
        </a:p>
      </dgm:t>
    </dgm:pt>
    <dgm:pt modelId="{86682D5F-50E9-448E-8909-6968D4E08216}" type="parTrans" cxnId="{095E3765-0191-4EA9-9F01-75910C75A43B}">
      <dgm:prSet/>
      <dgm:spPr/>
      <dgm:t>
        <a:bodyPr/>
        <a:lstStyle/>
        <a:p>
          <a:endParaRPr lang="en-US"/>
        </a:p>
      </dgm:t>
    </dgm:pt>
    <dgm:pt modelId="{7E50FF8E-638D-4118-97DC-8E8F75CD4E8A}" type="sibTrans" cxnId="{095E3765-0191-4EA9-9F01-75910C75A43B}">
      <dgm:prSet/>
      <dgm:spPr/>
      <dgm:t>
        <a:bodyPr/>
        <a:lstStyle/>
        <a:p>
          <a:endParaRPr lang="en-US"/>
        </a:p>
      </dgm:t>
    </dgm:pt>
    <dgm:pt modelId="{A179D68B-5637-4E0A-BA17-AEF19AA9C16B}">
      <dgm:prSet/>
      <dgm:spPr/>
      <dgm:t>
        <a:bodyPr/>
        <a:lstStyle/>
        <a:p>
          <a:pPr rtl="0"/>
          <a:r>
            <a:rPr lang="en-US" dirty="0" smtClean="0"/>
            <a:t>Romantic and ardent in temperament</a:t>
          </a:r>
          <a:endParaRPr lang="en-US" dirty="0"/>
        </a:p>
      </dgm:t>
    </dgm:pt>
    <dgm:pt modelId="{DDE9A862-0354-4D7A-A234-B0E9C3832703}" type="parTrans" cxnId="{4C7A0548-19D9-49A1-B043-B8C228DE6002}">
      <dgm:prSet/>
      <dgm:spPr/>
      <dgm:t>
        <a:bodyPr/>
        <a:lstStyle/>
        <a:p>
          <a:endParaRPr lang="en-US"/>
        </a:p>
      </dgm:t>
    </dgm:pt>
    <dgm:pt modelId="{193A8A4C-4B7D-4EAF-A542-B40F48058A85}" type="sibTrans" cxnId="{4C7A0548-19D9-49A1-B043-B8C228DE6002}">
      <dgm:prSet/>
      <dgm:spPr/>
      <dgm:t>
        <a:bodyPr/>
        <a:lstStyle/>
        <a:p>
          <a:endParaRPr lang="en-US"/>
        </a:p>
      </dgm:t>
    </dgm:pt>
    <dgm:pt modelId="{6903B346-631C-4F06-B0D5-5E35AF8AB98F}">
      <dgm:prSet/>
      <dgm:spPr/>
      <dgm:t>
        <a:bodyPr/>
        <a:lstStyle/>
        <a:p>
          <a:pPr rtl="0"/>
          <a:r>
            <a:rPr lang="en-US" dirty="0" smtClean="0"/>
            <a:t>Active</a:t>
          </a:r>
          <a:endParaRPr lang="en-US" dirty="0"/>
        </a:p>
      </dgm:t>
    </dgm:pt>
    <dgm:pt modelId="{4CE6DACD-AF0C-4D3A-9479-22B82E6AA11B}" type="parTrans" cxnId="{033B5078-29E4-433F-A3AA-4F23A7C18119}">
      <dgm:prSet/>
      <dgm:spPr/>
      <dgm:t>
        <a:bodyPr/>
        <a:lstStyle/>
        <a:p>
          <a:endParaRPr lang="en-US"/>
        </a:p>
      </dgm:t>
    </dgm:pt>
    <dgm:pt modelId="{97BF7D72-188A-4284-A440-C3CE7A878D5E}" type="sibTrans" cxnId="{033B5078-29E4-433F-A3AA-4F23A7C18119}">
      <dgm:prSet/>
      <dgm:spPr/>
      <dgm:t>
        <a:bodyPr/>
        <a:lstStyle/>
        <a:p>
          <a:endParaRPr lang="en-US"/>
        </a:p>
      </dgm:t>
    </dgm:pt>
    <dgm:pt modelId="{120C5E75-0CAF-4300-B686-E58982388486}">
      <dgm:prSet/>
      <dgm:spPr/>
      <dgm:t>
        <a:bodyPr/>
        <a:lstStyle/>
        <a:p>
          <a:pPr rtl="0"/>
          <a:r>
            <a:rPr lang="en-US" dirty="0" smtClean="0"/>
            <a:t>Drawn early to religion</a:t>
          </a:r>
          <a:endParaRPr lang="en-US" dirty="0"/>
        </a:p>
      </dgm:t>
    </dgm:pt>
    <dgm:pt modelId="{31DBAEA3-FAF5-4B96-B09A-D7FA21BE57D3}" type="parTrans" cxnId="{135489BF-9123-4CF4-B87C-CC709CE68DCF}">
      <dgm:prSet/>
      <dgm:spPr/>
      <dgm:t>
        <a:bodyPr/>
        <a:lstStyle/>
        <a:p>
          <a:endParaRPr lang="en-US"/>
        </a:p>
      </dgm:t>
    </dgm:pt>
    <dgm:pt modelId="{A0A484DF-C95C-47C1-BA0C-B925D36079D6}" type="sibTrans" cxnId="{135489BF-9123-4CF4-B87C-CC709CE68DCF}">
      <dgm:prSet/>
      <dgm:spPr/>
      <dgm:t>
        <a:bodyPr/>
        <a:lstStyle/>
        <a:p>
          <a:endParaRPr lang="en-US"/>
        </a:p>
      </dgm:t>
    </dgm:pt>
    <dgm:pt modelId="{62C3F6B9-C5E5-4511-8CA1-A145C81784DC}">
      <dgm:prSet/>
      <dgm:spPr/>
      <dgm:t>
        <a:bodyPr/>
        <a:lstStyle/>
        <a:p>
          <a:pPr rtl="0"/>
          <a:r>
            <a:rPr lang="en-US" dirty="0" smtClean="0"/>
            <a:t>Novice before she was 20</a:t>
          </a:r>
          <a:endParaRPr lang="en-US" dirty="0"/>
        </a:p>
      </dgm:t>
    </dgm:pt>
    <dgm:pt modelId="{FFF09434-3A4B-4A1C-96F3-0FFD67918972}" type="parTrans" cxnId="{259FB59D-A9E6-4898-B94F-0BA270504A10}">
      <dgm:prSet/>
      <dgm:spPr/>
      <dgm:t>
        <a:bodyPr/>
        <a:lstStyle/>
        <a:p>
          <a:endParaRPr lang="en-US"/>
        </a:p>
      </dgm:t>
    </dgm:pt>
    <dgm:pt modelId="{7F7A92F9-9E64-4618-AD8E-5853C48CD42F}" type="sibTrans" cxnId="{259FB59D-A9E6-4898-B94F-0BA270504A10}">
      <dgm:prSet/>
      <dgm:spPr/>
      <dgm:t>
        <a:bodyPr/>
        <a:lstStyle/>
        <a:p>
          <a:endParaRPr lang="en-US"/>
        </a:p>
      </dgm:t>
    </dgm:pt>
    <dgm:pt modelId="{22E72CB9-9A06-4413-8561-7EA599201CB6}" type="pres">
      <dgm:prSet presAssocID="{C6CFC1FF-F00D-410C-9A06-430FA24E43A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7A5264-74B2-4EFD-B202-CEE5E60DB90D}" type="pres">
      <dgm:prSet presAssocID="{BA14FF57-22D1-4979-90AA-1787692F0C5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127C0D-79C4-4328-ABC5-7A1F531010B8}" type="pres">
      <dgm:prSet presAssocID="{C7670058-1D20-4C85-BED4-D9045ADDEDBD}" presName="sibTrans" presStyleCnt="0"/>
      <dgm:spPr/>
      <dgm:t>
        <a:bodyPr/>
        <a:lstStyle/>
        <a:p>
          <a:endParaRPr lang="en-US"/>
        </a:p>
      </dgm:t>
    </dgm:pt>
    <dgm:pt modelId="{9B5A14C4-653F-4DFE-B681-A3A5A9B78D58}" type="pres">
      <dgm:prSet presAssocID="{FC0FBB3B-75F6-4BC1-A743-70ED5AAACE1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AE09-9AC4-43F9-8265-89A397078C2B}" type="pres">
      <dgm:prSet presAssocID="{7E50FF8E-638D-4118-97DC-8E8F75CD4E8A}" presName="sibTrans" presStyleCnt="0"/>
      <dgm:spPr/>
      <dgm:t>
        <a:bodyPr/>
        <a:lstStyle/>
        <a:p>
          <a:endParaRPr lang="en-US"/>
        </a:p>
      </dgm:t>
    </dgm:pt>
    <dgm:pt modelId="{F2CDA9B1-C628-423D-8867-F03255A67670}" type="pres">
      <dgm:prSet presAssocID="{A179D68B-5637-4E0A-BA17-AEF19AA9C16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458D4C-790D-482F-9ADA-9097E238D3B0}" type="pres">
      <dgm:prSet presAssocID="{193A8A4C-4B7D-4EAF-A542-B40F48058A85}" presName="sibTrans" presStyleCnt="0"/>
      <dgm:spPr/>
      <dgm:t>
        <a:bodyPr/>
        <a:lstStyle/>
        <a:p>
          <a:endParaRPr lang="en-US"/>
        </a:p>
      </dgm:t>
    </dgm:pt>
    <dgm:pt modelId="{990F7384-D787-480F-9D27-071DDD034F73}" type="pres">
      <dgm:prSet presAssocID="{6903B346-631C-4F06-B0D5-5E35AF8AB98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4E74D-0344-43EA-9DCE-318453CE8A8C}" type="pres">
      <dgm:prSet presAssocID="{97BF7D72-188A-4284-A440-C3CE7A878D5E}" presName="sibTrans" presStyleCnt="0"/>
      <dgm:spPr/>
      <dgm:t>
        <a:bodyPr/>
        <a:lstStyle/>
        <a:p>
          <a:endParaRPr lang="en-US"/>
        </a:p>
      </dgm:t>
    </dgm:pt>
    <dgm:pt modelId="{996A887E-9A9C-4627-AFF4-CD30425320A0}" type="pres">
      <dgm:prSet presAssocID="{120C5E75-0CAF-4300-B686-E5898238848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7B89F-C9D1-4F7D-B056-7759FE8A28DD}" type="pres">
      <dgm:prSet presAssocID="{A0A484DF-C95C-47C1-BA0C-B925D36079D6}" presName="sibTrans" presStyleCnt="0"/>
      <dgm:spPr/>
      <dgm:t>
        <a:bodyPr/>
        <a:lstStyle/>
        <a:p>
          <a:endParaRPr lang="en-US"/>
        </a:p>
      </dgm:t>
    </dgm:pt>
    <dgm:pt modelId="{64249352-6F54-4B9F-B662-AEBB60D52957}" type="pres">
      <dgm:prSet presAssocID="{62C3F6B9-C5E5-4511-8CA1-A145C81784D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3B5078-29E4-433F-A3AA-4F23A7C18119}" srcId="{C6CFC1FF-F00D-410C-9A06-430FA24E43A9}" destId="{6903B346-631C-4F06-B0D5-5E35AF8AB98F}" srcOrd="3" destOrd="0" parTransId="{4CE6DACD-AF0C-4D3A-9479-22B82E6AA11B}" sibTransId="{97BF7D72-188A-4284-A440-C3CE7A878D5E}"/>
    <dgm:cxn modelId="{DD06F021-8BD6-4079-8785-61E5063E18BD}" type="presOf" srcId="{BA14FF57-22D1-4979-90AA-1787692F0C56}" destId="{067A5264-74B2-4EFD-B202-CEE5E60DB90D}" srcOrd="0" destOrd="0" presId="urn:microsoft.com/office/officeart/2005/8/layout/default#1"/>
    <dgm:cxn modelId="{259FB59D-A9E6-4898-B94F-0BA270504A10}" srcId="{C6CFC1FF-F00D-410C-9A06-430FA24E43A9}" destId="{62C3F6B9-C5E5-4511-8CA1-A145C81784DC}" srcOrd="5" destOrd="0" parTransId="{FFF09434-3A4B-4A1C-96F3-0FFD67918972}" sibTransId="{7F7A92F9-9E64-4618-AD8E-5853C48CD42F}"/>
    <dgm:cxn modelId="{61D3ADC6-7490-4012-9B91-82B14D2AA267}" type="presOf" srcId="{A179D68B-5637-4E0A-BA17-AEF19AA9C16B}" destId="{F2CDA9B1-C628-423D-8867-F03255A67670}" srcOrd="0" destOrd="0" presId="urn:microsoft.com/office/officeart/2005/8/layout/default#1"/>
    <dgm:cxn modelId="{135489BF-9123-4CF4-B87C-CC709CE68DCF}" srcId="{C6CFC1FF-F00D-410C-9A06-430FA24E43A9}" destId="{120C5E75-0CAF-4300-B686-E58982388486}" srcOrd="4" destOrd="0" parTransId="{31DBAEA3-FAF5-4B96-B09A-D7FA21BE57D3}" sibTransId="{A0A484DF-C95C-47C1-BA0C-B925D36079D6}"/>
    <dgm:cxn modelId="{2BA76A7C-770F-4365-B2F6-F166DF61F51D}" srcId="{C6CFC1FF-F00D-410C-9A06-430FA24E43A9}" destId="{BA14FF57-22D1-4979-90AA-1787692F0C56}" srcOrd="0" destOrd="0" parTransId="{47BFE773-5E0C-40DB-B970-E53BE547AA4B}" sibTransId="{C7670058-1D20-4C85-BED4-D9045ADDEDBD}"/>
    <dgm:cxn modelId="{5271B7F8-38C0-4A5E-9140-0E65F600774C}" type="presOf" srcId="{62C3F6B9-C5E5-4511-8CA1-A145C81784DC}" destId="{64249352-6F54-4B9F-B662-AEBB60D52957}" srcOrd="0" destOrd="0" presId="urn:microsoft.com/office/officeart/2005/8/layout/default#1"/>
    <dgm:cxn modelId="{4C7A0548-19D9-49A1-B043-B8C228DE6002}" srcId="{C6CFC1FF-F00D-410C-9A06-430FA24E43A9}" destId="{A179D68B-5637-4E0A-BA17-AEF19AA9C16B}" srcOrd="2" destOrd="0" parTransId="{DDE9A862-0354-4D7A-A234-B0E9C3832703}" sibTransId="{193A8A4C-4B7D-4EAF-A542-B40F48058A85}"/>
    <dgm:cxn modelId="{49A12352-CE92-479B-A7A0-AD8844511153}" type="presOf" srcId="{120C5E75-0CAF-4300-B686-E58982388486}" destId="{996A887E-9A9C-4627-AFF4-CD30425320A0}" srcOrd="0" destOrd="0" presId="urn:microsoft.com/office/officeart/2005/8/layout/default#1"/>
    <dgm:cxn modelId="{1FE69FED-0437-47A0-BF7B-B252FF774068}" type="presOf" srcId="{FC0FBB3B-75F6-4BC1-A743-70ED5AAACE11}" destId="{9B5A14C4-653F-4DFE-B681-A3A5A9B78D58}" srcOrd="0" destOrd="0" presId="urn:microsoft.com/office/officeart/2005/8/layout/default#1"/>
    <dgm:cxn modelId="{1C7817A9-7ADE-43A9-9D97-24AB72BE5EFB}" type="presOf" srcId="{C6CFC1FF-F00D-410C-9A06-430FA24E43A9}" destId="{22E72CB9-9A06-4413-8561-7EA599201CB6}" srcOrd="0" destOrd="0" presId="urn:microsoft.com/office/officeart/2005/8/layout/default#1"/>
    <dgm:cxn modelId="{095E3765-0191-4EA9-9F01-75910C75A43B}" srcId="{C6CFC1FF-F00D-410C-9A06-430FA24E43A9}" destId="{FC0FBB3B-75F6-4BC1-A743-70ED5AAACE11}" srcOrd="1" destOrd="0" parTransId="{86682D5F-50E9-448E-8909-6968D4E08216}" sibTransId="{7E50FF8E-638D-4118-97DC-8E8F75CD4E8A}"/>
    <dgm:cxn modelId="{F0972259-52F7-4EFE-B37A-C83ABAC44D4B}" type="presOf" srcId="{6903B346-631C-4F06-B0D5-5E35AF8AB98F}" destId="{990F7384-D787-480F-9D27-071DDD034F73}" srcOrd="0" destOrd="0" presId="urn:microsoft.com/office/officeart/2005/8/layout/default#1"/>
    <dgm:cxn modelId="{9786D259-C032-46A7-8ABE-B218028A560B}" type="presParOf" srcId="{22E72CB9-9A06-4413-8561-7EA599201CB6}" destId="{067A5264-74B2-4EFD-B202-CEE5E60DB90D}" srcOrd="0" destOrd="0" presId="urn:microsoft.com/office/officeart/2005/8/layout/default#1"/>
    <dgm:cxn modelId="{D831E413-67D8-42B5-9A76-2BA5B188C93E}" type="presParOf" srcId="{22E72CB9-9A06-4413-8561-7EA599201CB6}" destId="{51127C0D-79C4-4328-ABC5-7A1F531010B8}" srcOrd="1" destOrd="0" presId="urn:microsoft.com/office/officeart/2005/8/layout/default#1"/>
    <dgm:cxn modelId="{D6F79F97-C142-4772-B0CC-DD2FC6D2C2F1}" type="presParOf" srcId="{22E72CB9-9A06-4413-8561-7EA599201CB6}" destId="{9B5A14C4-653F-4DFE-B681-A3A5A9B78D58}" srcOrd="2" destOrd="0" presId="urn:microsoft.com/office/officeart/2005/8/layout/default#1"/>
    <dgm:cxn modelId="{90AC2950-6ED1-4D8C-8C67-56B14FF2E191}" type="presParOf" srcId="{22E72CB9-9A06-4413-8561-7EA599201CB6}" destId="{C2A2AE09-9AC4-43F9-8265-89A397078C2B}" srcOrd="3" destOrd="0" presId="urn:microsoft.com/office/officeart/2005/8/layout/default#1"/>
    <dgm:cxn modelId="{FE567F88-FF43-4890-A91C-3D598C6E0F17}" type="presParOf" srcId="{22E72CB9-9A06-4413-8561-7EA599201CB6}" destId="{F2CDA9B1-C628-423D-8867-F03255A67670}" srcOrd="4" destOrd="0" presId="urn:microsoft.com/office/officeart/2005/8/layout/default#1"/>
    <dgm:cxn modelId="{E255C58E-754C-419D-9B9D-9C7088E1A300}" type="presParOf" srcId="{22E72CB9-9A06-4413-8561-7EA599201CB6}" destId="{F3458D4C-790D-482F-9ADA-9097E238D3B0}" srcOrd="5" destOrd="0" presId="urn:microsoft.com/office/officeart/2005/8/layout/default#1"/>
    <dgm:cxn modelId="{9CD694F9-6657-4A13-BAC3-972AF8E3712A}" type="presParOf" srcId="{22E72CB9-9A06-4413-8561-7EA599201CB6}" destId="{990F7384-D787-480F-9D27-071DDD034F73}" srcOrd="6" destOrd="0" presId="urn:microsoft.com/office/officeart/2005/8/layout/default#1"/>
    <dgm:cxn modelId="{7C3AFCC4-651C-4C2C-9221-AF68DCBA8DA0}" type="presParOf" srcId="{22E72CB9-9A06-4413-8561-7EA599201CB6}" destId="{1324E74D-0344-43EA-9DCE-318453CE8A8C}" srcOrd="7" destOrd="0" presId="urn:microsoft.com/office/officeart/2005/8/layout/default#1"/>
    <dgm:cxn modelId="{2E539C60-7D58-49A1-8AFD-48F9A67594B1}" type="presParOf" srcId="{22E72CB9-9A06-4413-8561-7EA599201CB6}" destId="{996A887E-9A9C-4627-AFF4-CD30425320A0}" srcOrd="8" destOrd="0" presId="urn:microsoft.com/office/officeart/2005/8/layout/default#1"/>
    <dgm:cxn modelId="{8893FBD8-EB6E-44B7-89CC-5D5BE761EA59}" type="presParOf" srcId="{22E72CB9-9A06-4413-8561-7EA599201CB6}" destId="{5007B89F-C9D1-4F7D-B056-7759FE8A28DD}" srcOrd="9" destOrd="0" presId="urn:microsoft.com/office/officeart/2005/8/layout/default#1"/>
    <dgm:cxn modelId="{0A402667-AA7D-4353-BC47-836A619850B4}" type="presParOf" srcId="{22E72CB9-9A06-4413-8561-7EA599201CB6}" destId="{64249352-6F54-4B9F-B662-AEBB60D52957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CFC1FF-F00D-410C-9A06-430FA24E43A9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14FF57-22D1-4979-90AA-1787692F0C56}">
      <dgm:prSet/>
      <dgm:spPr/>
      <dgm:t>
        <a:bodyPr/>
        <a:lstStyle/>
        <a:p>
          <a:pPr rtl="0"/>
          <a:r>
            <a:rPr lang="en-US" dirty="0" smtClean="0"/>
            <a:t>4 years later fell seriously ill</a:t>
          </a:r>
          <a:endParaRPr lang="en-US" dirty="0"/>
        </a:p>
      </dgm:t>
    </dgm:pt>
    <dgm:pt modelId="{47BFE773-5E0C-40DB-B970-E53BE547AA4B}" type="parTrans" cxnId="{2BA76A7C-770F-4365-B2F6-F166DF61F51D}">
      <dgm:prSet/>
      <dgm:spPr/>
      <dgm:t>
        <a:bodyPr/>
        <a:lstStyle/>
        <a:p>
          <a:endParaRPr lang="en-US"/>
        </a:p>
      </dgm:t>
    </dgm:pt>
    <dgm:pt modelId="{C7670058-1D20-4C85-BED4-D9045ADDEDBD}" type="sibTrans" cxnId="{2BA76A7C-770F-4365-B2F6-F166DF61F51D}">
      <dgm:prSet/>
      <dgm:spPr/>
      <dgm:t>
        <a:bodyPr/>
        <a:lstStyle/>
        <a:p>
          <a:endParaRPr lang="en-US"/>
        </a:p>
      </dgm:t>
    </dgm:pt>
    <dgm:pt modelId="{FC0FBB3B-75F6-4BC1-A743-70ED5AAACE11}">
      <dgm:prSet/>
      <dgm:spPr/>
      <dgm:t>
        <a:bodyPr/>
        <a:lstStyle/>
        <a:p>
          <a:pPr rtl="0"/>
          <a:r>
            <a:rPr lang="en-US" dirty="0" smtClean="0"/>
            <a:t>Paralyzed for 2 years</a:t>
          </a:r>
          <a:endParaRPr lang="en-US" dirty="0"/>
        </a:p>
      </dgm:t>
    </dgm:pt>
    <dgm:pt modelId="{86682D5F-50E9-448E-8909-6968D4E08216}" type="parTrans" cxnId="{095E3765-0191-4EA9-9F01-75910C75A43B}">
      <dgm:prSet/>
      <dgm:spPr/>
      <dgm:t>
        <a:bodyPr/>
        <a:lstStyle/>
        <a:p>
          <a:endParaRPr lang="en-US"/>
        </a:p>
      </dgm:t>
    </dgm:pt>
    <dgm:pt modelId="{7E50FF8E-638D-4118-97DC-8E8F75CD4E8A}" type="sibTrans" cxnId="{095E3765-0191-4EA9-9F01-75910C75A43B}">
      <dgm:prSet/>
      <dgm:spPr/>
      <dgm:t>
        <a:bodyPr/>
        <a:lstStyle/>
        <a:p>
          <a:endParaRPr lang="en-US"/>
        </a:p>
      </dgm:t>
    </dgm:pt>
    <dgm:pt modelId="{A179D68B-5637-4E0A-BA17-AEF19AA9C16B}">
      <dgm:prSet/>
      <dgm:spPr/>
      <dgm:t>
        <a:bodyPr/>
        <a:lstStyle/>
        <a:p>
          <a:pPr rtl="0"/>
          <a:r>
            <a:rPr lang="en-US" dirty="0" smtClean="0"/>
            <a:t>Gave up contemplative prayer life</a:t>
          </a:r>
          <a:endParaRPr lang="en-US" dirty="0"/>
        </a:p>
      </dgm:t>
    </dgm:pt>
    <dgm:pt modelId="{DDE9A862-0354-4D7A-A234-B0E9C3832703}" type="parTrans" cxnId="{4C7A0548-19D9-49A1-B043-B8C228DE6002}">
      <dgm:prSet/>
      <dgm:spPr/>
      <dgm:t>
        <a:bodyPr/>
        <a:lstStyle/>
        <a:p>
          <a:endParaRPr lang="en-US"/>
        </a:p>
      </dgm:t>
    </dgm:pt>
    <dgm:pt modelId="{193A8A4C-4B7D-4EAF-A542-B40F48058A85}" type="sibTrans" cxnId="{4C7A0548-19D9-49A1-B043-B8C228DE6002}">
      <dgm:prSet/>
      <dgm:spPr/>
      <dgm:t>
        <a:bodyPr/>
        <a:lstStyle/>
        <a:p>
          <a:endParaRPr lang="en-US"/>
        </a:p>
      </dgm:t>
    </dgm:pt>
    <dgm:pt modelId="{6903B346-631C-4F06-B0D5-5E35AF8AB98F}">
      <dgm:prSet/>
      <dgm:spPr/>
      <dgm:t>
        <a:bodyPr/>
        <a:lstStyle/>
        <a:p>
          <a:pPr rtl="0"/>
          <a:r>
            <a:rPr lang="en-US" dirty="0" smtClean="0"/>
            <a:t>Struggled for 12 years between mystical vocation and active life</a:t>
          </a:r>
          <a:endParaRPr lang="en-US" dirty="0"/>
        </a:p>
      </dgm:t>
    </dgm:pt>
    <dgm:pt modelId="{4CE6DACD-AF0C-4D3A-9479-22B82E6AA11B}" type="parTrans" cxnId="{033B5078-29E4-433F-A3AA-4F23A7C18119}">
      <dgm:prSet/>
      <dgm:spPr/>
      <dgm:t>
        <a:bodyPr/>
        <a:lstStyle/>
        <a:p>
          <a:endParaRPr lang="en-US"/>
        </a:p>
      </dgm:t>
    </dgm:pt>
    <dgm:pt modelId="{97BF7D72-188A-4284-A440-C3CE7A878D5E}" type="sibTrans" cxnId="{033B5078-29E4-433F-A3AA-4F23A7C18119}">
      <dgm:prSet/>
      <dgm:spPr/>
      <dgm:t>
        <a:bodyPr/>
        <a:lstStyle/>
        <a:p>
          <a:endParaRPr lang="en-US"/>
        </a:p>
      </dgm:t>
    </dgm:pt>
    <dgm:pt modelId="{120C5E75-0CAF-4300-B686-E58982388486}">
      <dgm:prSet/>
      <dgm:spPr/>
      <dgm:t>
        <a:bodyPr/>
        <a:lstStyle/>
        <a:p>
          <a:pPr rtl="0"/>
          <a:r>
            <a:rPr lang="en-US" dirty="0" smtClean="0"/>
            <a:t>Middle Age – began to settle in to good balance</a:t>
          </a:r>
          <a:endParaRPr lang="en-US" dirty="0"/>
        </a:p>
      </dgm:t>
    </dgm:pt>
    <dgm:pt modelId="{31DBAEA3-FAF5-4B96-B09A-D7FA21BE57D3}" type="parTrans" cxnId="{135489BF-9123-4CF4-B87C-CC709CE68DCF}">
      <dgm:prSet/>
      <dgm:spPr/>
      <dgm:t>
        <a:bodyPr/>
        <a:lstStyle/>
        <a:p>
          <a:endParaRPr lang="en-US"/>
        </a:p>
      </dgm:t>
    </dgm:pt>
    <dgm:pt modelId="{A0A484DF-C95C-47C1-BA0C-B925D36079D6}" type="sibTrans" cxnId="{135489BF-9123-4CF4-B87C-CC709CE68DCF}">
      <dgm:prSet/>
      <dgm:spPr/>
      <dgm:t>
        <a:bodyPr/>
        <a:lstStyle/>
        <a:p>
          <a:endParaRPr lang="en-US"/>
        </a:p>
      </dgm:t>
    </dgm:pt>
    <dgm:pt modelId="{62C3F6B9-C5E5-4511-8CA1-A145C81784DC}">
      <dgm:prSet/>
      <dgm:spPr/>
      <dgm:t>
        <a:bodyPr/>
        <a:lstStyle/>
        <a:p>
          <a:pPr rtl="0"/>
          <a:r>
            <a:rPr lang="en-US" dirty="0" smtClean="0"/>
            <a:t>Full mystical life began at 41</a:t>
          </a:r>
          <a:endParaRPr lang="en-US" dirty="0"/>
        </a:p>
      </dgm:t>
    </dgm:pt>
    <dgm:pt modelId="{FFF09434-3A4B-4A1C-96F3-0FFD67918972}" type="parTrans" cxnId="{259FB59D-A9E6-4898-B94F-0BA270504A10}">
      <dgm:prSet/>
      <dgm:spPr/>
      <dgm:t>
        <a:bodyPr/>
        <a:lstStyle/>
        <a:p>
          <a:endParaRPr lang="en-US"/>
        </a:p>
      </dgm:t>
    </dgm:pt>
    <dgm:pt modelId="{7F7A92F9-9E64-4618-AD8E-5853C48CD42F}" type="sibTrans" cxnId="{259FB59D-A9E6-4898-B94F-0BA270504A10}">
      <dgm:prSet/>
      <dgm:spPr/>
      <dgm:t>
        <a:bodyPr/>
        <a:lstStyle/>
        <a:p>
          <a:endParaRPr lang="en-US"/>
        </a:p>
      </dgm:t>
    </dgm:pt>
    <dgm:pt modelId="{22E72CB9-9A06-4413-8561-7EA599201CB6}" type="pres">
      <dgm:prSet presAssocID="{C6CFC1FF-F00D-410C-9A06-430FA24E43A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7A5264-74B2-4EFD-B202-CEE5E60DB90D}" type="pres">
      <dgm:prSet presAssocID="{BA14FF57-22D1-4979-90AA-1787692F0C5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127C0D-79C4-4328-ABC5-7A1F531010B8}" type="pres">
      <dgm:prSet presAssocID="{C7670058-1D20-4C85-BED4-D9045ADDEDBD}" presName="sibTrans" presStyleCnt="0"/>
      <dgm:spPr/>
      <dgm:t>
        <a:bodyPr/>
        <a:lstStyle/>
        <a:p>
          <a:endParaRPr lang="en-US"/>
        </a:p>
      </dgm:t>
    </dgm:pt>
    <dgm:pt modelId="{9B5A14C4-653F-4DFE-B681-A3A5A9B78D58}" type="pres">
      <dgm:prSet presAssocID="{FC0FBB3B-75F6-4BC1-A743-70ED5AAACE1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AE09-9AC4-43F9-8265-89A397078C2B}" type="pres">
      <dgm:prSet presAssocID="{7E50FF8E-638D-4118-97DC-8E8F75CD4E8A}" presName="sibTrans" presStyleCnt="0"/>
      <dgm:spPr/>
      <dgm:t>
        <a:bodyPr/>
        <a:lstStyle/>
        <a:p>
          <a:endParaRPr lang="en-US"/>
        </a:p>
      </dgm:t>
    </dgm:pt>
    <dgm:pt modelId="{F2CDA9B1-C628-423D-8867-F03255A67670}" type="pres">
      <dgm:prSet presAssocID="{A179D68B-5637-4E0A-BA17-AEF19AA9C16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458D4C-790D-482F-9ADA-9097E238D3B0}" type="pres">
      <dgm:prSet presAssocID="{193A8A4C-4B7D-4EAF-A542-B40F48058A85}" presName="sibTrans" presStyleCnt="0"/>
      <dgm:spPr/>
      <dgm:t>
        <a:bodyPr/>
        <a:lstStyle/>
        <a:p>
          <a:endParaRPr lang="en-US"/>
        </a:p>
      </dgm:t>
    </dgm:pt>
    <dgm:pt modelId="{990F7384-D787-480F-9D27-071DDD034F73}" type="pres">
      <dgm:prSet presAssocID="{6903B346-631C-4F06-B0D5-5E35AF8AB98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4E74D-0344-43EA-9DCE-318453CE8A8C}" type="pres">
      <dgm:prSet presAssocID="{97BF7D72-188A-4284-A440-C3CE7A878D5E}" presName="sibTrans" presStyleCnt="0"/>
      <dgm:spPr/>
      <dgm:t>
        <a:bodyPr/>
        <a:lstStyle/>
        <a:p>
          <a:endParaRPr lang="en-US"/>
        </a:p>
      </dgm:t>
    </dgm:pt>
    <dgm:pt modelId="{996A887E-9A9C-4627-AFF4-CD30425320A0}" type="pres">
      <dgm:prSet presAssocID="{120C5E75-0CAF-4300-B686-E5898238848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7B89F-C9D1-4F7D-B056-7759FE8A28DD}" type="pres">
      <dgm:prSet presAssocID="{A0A484DF-C95C-47C1-BA0C-B925D36079D6}" presName="sibTrans" presStyleCnt="0"/>
      <dgm:spPr/>
      <dgm:t>
        <a:bodyPr/>
        <a:lstStyle/>
        <a:p>
          <a:endParaRPr lang="en-US"/>
        </a:p>
      </dgm:t>
    </dgm:pt>
    <dgm:pt modelId="{64249352-6F54-4B9F-B662-AEBB60D52957}" type="pres">
      <dgm:prSet presAssocID="{62C3F6B9-C5E5-4511-8CA1-A145C81784D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3B5078-29E4-433F-A3AA-4F23A7C18119}" srcId="{C6CFC1FF-F00D-410C-9A06-430FA24E43A9}" destId="{6903B346-631C-4F06-B0D5-5E35AF8AB98F}" srcOrd="3" destOrd="0" parTransId="{4CE6DACD-AF0C-4D3A-9479-22B82E6AA11B}" sibTransId="{97BF7D72-188A-4284-A440-C3CE7A878D5E}"/>
    <dgm:cxn modelId="{A979A627-0D02-49BC-BBDE-DD0D5B2BB0C7}" type="presOf" srcId="{120C5E75-0CAF-4300-B686-E58982388486}" destId="{996A887E-9A9C-4627-AFF4-CD30425320A0}" srcOrd="0" destOrd="0" presId="urn:microsoft.com/office/officeart/2005/8/layout/default#2"/>
    <dgm:cxn modelId="{259FB59D-A9E6-4898-B94F-0BA270504A10}" srcId="{C6CFC1FF-F00D-410C-9A06-430FA24E43A9}" destId="{62C3F6B9-C5E5-4511-8CA1-A145C81784DC}" srcOrd="5" destOrd="0" parTransId="{FFF09434-3A4B-4A1C-96F3-0FFD67918972}" sibTransId="{7F7A92F9-9E64-4618-AD8E-5853C48CD42F}"/>
    <dgm:cxn modelId="{2E9B7270-3745-49CC-B73F-DE26E205F525}" type="presOf" srcId="{BA14FF57-22D1-4979-90AA-1787692F0C56}" destId="{067A5264-74B2-4EFD-B202-CEE5E60DB90D}" srcOrd="0" destOrd="0" presId="urn:microsoft.com/office/officeart/2005/8/layout/default#2"/>
    <dgm:cxn modelId="{6F2A3E7A-798F-4F32-95D1-4F9BA5ECBD73}" type="presOf" srcId="{A179D68B-5637-4E0A-BA17-AEF19AA9C16B}" destId="{F2CDA9B1-C628-423D-8867-F03255A67670}" srcOrd="0" destOrd="0" presId="urn:microsoft.com/office/officeart/2005/8/layout/default#2"/>
    <dgm:cxn modelId="{135489BF-9123-4CF4-B87C-CC709CE68DCF}" srcId="{C6CFC1FF-F00D-410C-9A06-430FA24E43A9}" destId="{120C5E75-0CAF-4300-B686-E58982388486}" srcOrd="4" destOrd="0" parTransId="{31DBAEA3-FAF5-4B96-B09A-D7FA21BE57D3}" sibTransId="{A0A484DF-C95C-47C1-BA0C-B925D36079D6}"/>
    <dgm:cxn modelId="{2BA76A7C-770F-4365-B2F6-F166DF61F51D}" srcId="{C6CFC1FF-F00D-410C-9A06-430FA24E43A9}" destId="{BA14FF57-22D1-4979-90AA-1787692F0C56}" srcOrd="0" destOrd="0" parTransId="{47BFE773-5E0C-40DB-B970-E53BE547AA4B}" sibTransId="{C7670058-1D20-4C85-BED4-D9045ADDEDBD}"/>
    <dgm:cxn modelId="{061135C2-625C-4C93-96A7-5E9969B65155}" type="presOf" srcId="{62C3F6B9-C5E5-4511-8CA1-A145C81784DC}" destId="{64249352-6F54-4B9F-B662-AEBB60D52957}" srcOrd="0" destOrd="0" presId="urn:microsoft.com/office/officeart/2005/8/layout/default#2"/>
    <dgm:cxn modelId="{7751D126-873D-439B-87FA-70C7BA264238}" type="presOf" srcId="{6903B346-631C-4F06-B0D5-5E35AF8AB98F}" destId="{990F7384-D787-480F-9D27-071DDD034F73}" srcOrd="0" destOrd="0" presId="urn:microsoft.com/office/officeart/2005/8/layout/default#2"/>
    <dgm:cxn modelId="{4C7A0548-19D9-49A1-B043-B8C228DE6002}" srcId="{C6CFC1FF-F00D-410C-9A06-430FA24E43A9}" destId="{A179D68B-5637-4E0A-BA17-AEF19AA9C16B}" srcOrd="2" destOrd="0" parTransId="{DDE9A862-0354-4D7A-A234-B0E9C3832703}" sibTransId="{193A8A4C-4B7D-4EAF-A542-B40F48058A85}"/>
    <dgm:cxn modelId="{24732CD1-E096-451A-AD53-D4840271AA78}" type="presOf" srcId="{C6CFC1FF-F00D-410C-9A06-430FA24E43A9}" destId="{22E72CB9-9A06-4413-8561-7EA599201CB6}" srcOrd="0" destOrd="0" presId="urn:microsoft.com/office/officeart/2005/8/layout/default#2"/>
    <dgm:cxn modelId="{095E3765-0191-4EA9-9F01-75910C75A43B}" srcId="{C6CFC1FF-F00D-410C-9A06-430FA24E43A9}" destId="{FC0FBB3B-75F6-4BC1-A743-70ED5AAACE11}" srcOrd="1" destOrd="0" parTransId="{86682D5F-50E9-448E-8909-6968D4E08216}" sibTransId="{7E50FF8E-638D-4118-97DC-8E8F75CD4E8A}"/>
    <dgm:cxn modelId="{C843FE74-36BE-4C10-854C-F06C278D2D91}" type="presOf" srcId="{FC0FBB3B-75F6-4BC1-A743-70ED5AAACE11}" destId="{9B5A14C4-653F-4DFE-B681-A3A5A9B78D58}" srcOrd="0" destOrd="0" presId="urn:microsoft.com/office/officeart/2005/8/layout/default#2"/>
    <dgm:cxn modelId="{0135DCBD-4FB6-4E4C-88A9-9EC408FB842A}" type="presParOf" srcId="{22E72CB9-9A06-4413-8561-7EA599201CB6}" destId="{067A5264-74B2-4EFD-B202-CEE5E60DB90D}" srcOrd="0" destOrd="0" presId="urn:microsoft.com/office/officeart/2005/8/layout/default#2"/>
    <dgm:cxn modelId="{87C8131B-EF5A-44B1-BC7C-352FCEA252BF}" type="presParOf" srcId="{22E72CB9-9A06-4413-8561-7EA599201CB6}" destId="{51127C0D-79C4-4328-ABC5-7A1F531010B8}" srcOrd="1" destOrd="0" presId="urn:microsoft.com/office/officeart/2005/8/layout/default#2"/>
    <dgm:cxn modelId="{3CFE2754-1D76-4765-BA82-0FAA18777D3E}" type="presParOf" srcId="{22E72CB9-9A06-4413-8561-7EA599201CB6}" destId="{9B5A14C4-653F-4DFE-B681-A3A5A9B78D58}" srcOrd="2" destOrd="0" presId="urn:microsoft.com/office/officeart/2005/8/layout/default#2"/>
    <dgm:cxn modelId="{4A31D1CA-A0AE-4877-9739-F312E826A5F5}" type="presParOf" srcId="{22E72CB9-9A06-4413-8561-7EA599201CB6}" destId="{C2A2AE09-9AC4-43F9-8265-89A397078C2B}" srcOrd="3" destOrd="0" presId="urn:microsoft.com/office/officeart/2005/8/layout/default#2"/>
    <dgm:cxn modelId="{465D29D3-36FC-4F4E-8B40-6FAAD7190F4E}" type="presParOf" srcId="{22E72CB9-9A06-4413-8561-7EA599201CB6}" destId="{F2CDA9B1-C628-423D-8867-F03255A67670}" srcOrd="4" destOrd="0" presId="urn:microsoft.com/office/officeart/2005/8/layout/default#2"/>
    <dgm:cxn modelId="{2034D5B9-C64A-43BB-A798-625D803015CB}" type="presParOf" srcId="{22E72CB9-9A06-4413-8561-7EA599201CB6}" destId="{F3458D4C-790D-482F-9ADA-9097E238D3B0}" srcOrd="5" destOrd="0" presId="urn:microsoft.com/office/officeart/2005/8/layout/default#2"/>
    <dgm:cxn modelId="{48A433A3-B4BA-4A02-8FB0-33100DD189D1}" type="presParOf" srcId="{22E72CB9-9A06-4413-8561-7EA599201CB6}" destId="{990F7384-D787-480F-9D27-071DDD034F73}" srcOrd="6" destOrd="0" presId="urn:microsoft.com/office/officeart/2005/8/layout/default#2"/>
    <dgm:cxn modelId="{04943200-6AF2-4019-8CA0-263625A1F33B}" type="presParOf" srcId="{22E72CB9-9A06-4413-8561-7EA599201CB6}" destId="{1324E74D-0344-43EA-9DCE-318453CE8A8C}" srcOrd="7" destOrd="0" presId="urn:microsoft.com/office/officeart/2005/8/layout/default#2"/>
    <dgm:cxn modelId="{E28334EC-D753-4ACE-8816-68A6299D6533}" type="presParOf" srcId="{22E72CB9-9A06-4413-8561-7EA599201CB6}" destId="{996A887E-9A9C-4627-AFF4-CD30425320A0}" srcOrd="8" destOrd="0" presId="urn:microsoft.com/office/officeart/2005/8/layout/default#2"/>
    <dgm:cxn modelId="{937C923A-DC8D-497D-ADFF-7D7E5F9EC3A6}" type="presParOf" srcId="{22E72CB9-9A06-4413-8561-7EA599201CB6}" destId="{5007B89F-C9D1-4F7D-B056-7759FE8A28DD}" srcOrd="9" destOrd="0" presId="urn:microsoft.com/office/officeart/2005/8/layout/default#2"/>
    <dgm:cxn modelId="{2A517A03-1E30-4273-8562-539D3EB0B798}" type="presParOf" srcId="{22E72CB9-9A06-4413-8561-7EA599201CB6}" destId="{64249352-6F54-4B9F-B662-AEBB60D52957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CFC1FF-F00D-410C-9A06-430FA24E43A9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14FF57-22D1-4979-90AA-1787692F0C56}">
      <dgm:prSet/>
      <dgm:spPr/>
      <dgm:t>
        <a:bodyPr/>
        <a:lstStyle/>
        <a:p>
          <a:pPr rtl="0"/>
          <a:r>
            <a:rPr lang="en-US" dirty="0" smtClean="0"/>
            <a:t>Impacted greatly by Augustine’s Confessions</a:t>
          </a:r>
          <a:endParaRPr lang="en-US" dirty="0"/>
        </a:p>
      </dgm:t>
    </dgm:pt>
    <dgm:pt modelId="{47BFE773-5E0C-40DB-B970-E53BE547AA4B}" type="parTrans" cxnId="{2BA76A7C-770F-4365-B2F6-F166DF61F51D}">
      <dgm:prSet/>
      <dgm:spPr/>
      <dgm:t>
        <a:bodyPr/>
        <a:lstStyle/>
        <a:p>
          <a:endParaRPr lang="en-US"/>
        </a:p>
      </dgm:t>
    </dgm:pt>
    <dgm:pt modelId="{C7670058-1D20-4C85-BED4-D9045ADDEDBD}" type="sibTrans" cxnId="{2BA76A7C-770F-4365-B2F6-F166DF61F51D}">
      <dgm:prSet/>
      <dgm:spPr/>
      <dgm:t>
        <a:bodyPr/>
        <a:lstStyle/>
        <a:p>
          <a:endParaRPr lang="en-US"/>
        </a:p>
      </dgm:t>
    </dgm:pt>
    <dgm:pt modelId="{FC0FBB3B-75F6-4BC1-A743-70ED5AAACE11}">
      <dgm:prSet/>
      <dgm:spPr/>
      <dgm:t>
        <a:bodyPr/>
        <a:lstStyle/>
        <a:p>
          <a:pPr rtl="0"/>
          <a:r>
            <a:rPr lang="en-US" dirty="0" smtClean="0"/>
            <a:t>Ecstasies followed—visions, voices, levitations</a:t>
          </a:r>
          <a:endParaRPr lang="en-US" dirty="0"/>
        </a:p>
      </dgm:t>
    </dgm:pt>
    <dgm:pt modelId="{86682D5F-50E9-448E-8909-6968D4E08216}" type="parTrans" cxnId="{095E3765-0191-4EA9-9F01-75910C75A43B}">
      <dgm:prSet/>
      <dgm:spPr/>
      <dgm:t>
        <a:bodyPr/>
        <a:lstStyle/>
        <a:p>
          <a:endParaRPr lang="en-US"/>
        </a:p>
      </dgm:t>
    </dgm:pt>
    <dgm:pt modelId="{7E50FF8E-638D-4118-97DC-8E8F75CD4E8A}" type="sibTrans" cxnId="{095E3765-0191-4EA9-9F01-75910C75A43B}">
      <dgm:prSet/>
      <dgm:spPr/>
      <dgm:t>
        <a:bodyPr/>
        <a:lstStyle/>
        <a:p>
          <a:endParaRPr lang="en-US"/>
        </a:p>
      </dgm:t>
    </dgm:pt>
    <dgm:pt modelId="{A179D68B-5637-4E0A-BA17-AEF19AA9C16B}">
      <dgm:prSet/>
      <dgm:spPr/>
      <dgm:t>
        <a:bodyPr/>
        <a:lstStyle/>
        <a:p>
          <a:pPr rtl="0"/>
          <a:r>
            <a:rPr lang="en-US" dirty="0" smtClean="0"/>
            <a:t>Entered Ignatian spirituality</a:t>
          </a:r>
          <a:endParaRPr lang="en-US" dirty="0"/>
        </a:p>
      </dgm:t>
    </dgm:pt>
    <dgm:pt modelId="{DDE9A862-0354-4D7A-A234-B0E9C3832703}" type="parTrans" cxnId="{4C7A0548-19D9-49A1-B043-B8C228DE6002}">
      <dgm:prSet/>
      <dgm:spPr/>
      <dgm:t>
        <a:bodyPr/>
        <a:lstStyle/>
        <a:p>
          <a:endParaRPr lang="en-US"/>
        </a:p>
      </dgm:t>
    </dgm:pt>
    <dgm:pt modelId="{193A8A4C-4B7D-4EAF-A542-B40F48058A85}" type="sibTrans" cxnId="{4C7A0548-19D9-49A1-B043-B8C228DE6002}">
      <dgm:prSet/>
      <dgm:spPr/>
      <dgm:t>
        <a:bodyPr/>
        <a:lstStyle/>
        <a:p>
          <a:endParaRPr lang="en-US"/>
        </a:p>
      </dgm:t>
    </dgm:pt>
    <dgm:pt modelId="{6903B346-631C-4F06-B0D5-5E35AF8AB98F}">
      <dgm:prSet/>
      <dgm:spPr/>
      <dgm:t>
        <a:bodyPr/>
        <a:lstStyle/>
        <a:p>
          <a:pPr rtl="0"/>
          <a:r>
            <a:rPr lang="en-US" dirty="0" smtClean="0"/>
            <a:t>Founded Convent of St. Joseph at Ávila at age 47</a:t>
          </a:r>
          <a:endParaRPr lang="en-US" dirty="0"/>
        </a:p>
      </dgm:t>
    </dgm:pt>
    <dgm:pt modelId="{4CE6DACD-AF0C-4D3A-9479-22B82E6AA11B}" type="parTrans" cxnId="{033B5078-29E4-433F-A3AA-4F23A7C18119}">
      <dgm:prSet/>
      <dgm:spPr/>
      <dgm:t>
        <a:bodyPr/>
        <a:lstStyle/>
        <a:p>
          <a:endParaRPr lang="en-US"/>
        </a:p>
      </dgm:t>
    </dgm:pt>
    <dgm:pt modelId="{97BF7D72-188A-4284-A440-C3CE7A878D5E}" type="sibTrans" cxnId="{033B5078-29E4-433F-A3AA-4F23A7C18119}">
      <dgm:prSet/>
      <dgm:spPr/>
      <dgm:t>
        <a:bodyPr/>
        <a:lstStyle/>
        <a:p>
          <a:endParaRPr lang="en-US"/>
        </a:p>
      </dgm:t>
    </dgm:pt>
    <dgm:pt modelId="{120C5E75-0CAF-4300-B686-E58982388486}">
      <dgm:prSet/>
      <dgm:spPr/>
      <dgm:t>
        <a:bodyPr/>
        <a:lstStyle/>
        <a:p>
          <a:pPr rtl="0"/>
          <a:r>
            <a:rPr lang="en-US" dirty="0" smtClean="0"/>
            <a:t>Strictly observed the primitive Rule of Mt. Carmel</a:t>
          </a:r>
          <a:endParaRPr lang="en-US" dirty="0"/>
        </a:p>
      </dgm:t>
    </dgm:pt>
    <dgm:pt modelId="{31DBAEA3-FAF5-4B96-B09A-D7FA21BE57D3}" type="parTrans" cxnId="{135489BF-9123-4CF4-B87C-CC709CE68DCF}">
      <dgm:prSet/>
      <dgm:spPr/>
      <dgm:t>
        <a:bodyPr/>
        <a:lstStyle/>
        <a:p>
          <a:endParaRPr lang="en-US"/>
        </a:p>
      </dgm:t>
    </dgm:pt>
    <dgm:pt modelId="{A0A484DF-C95C-47C1-BA0C-B925D36079D6}" type="sibTrans" cxnId="{135489BF-9123-4CF4-B87C-CC709CE68DCF}">
      <dgm:prSet/>
      <dgm:spPr/>
      <dgm:t>
        <a:bodyPr/>
        <a:lstStyle/>
        <a:p>
          <a:endParaRPr lang="en-US"/>
        </a:p>
      </dgm:t>
    </dgm:pt>
    <dgm:pt modelId="{62C3F6B9-C5E5-4511-8CA1-A145C81784DC}">
      <dgm:prSet/>
      <dgm:spPr/>
      <dgm:t>
        <a:bodyPr/>
        <a:lstStyle/>
        <a:p>
          <a:pPr rtl="0"/>
          <a:r>
            <a:rPr lang="en-US" dirty="0" smtClean="0"/>
            <a:t>Reformer – established Carmelite houses all over Spain</a:t>
          </a:r>
          <a:endParaRPr lang="en-US" dirty="0"/>
        </a:p>
      </dgm:t>
    </dgm:pt>
    <dgm:pt modelId="{FFF09434-3A4B-4A1C-96F3-0FFD67918972}" type="parTrans" cxnId="{259FB59D-A9E6-4898-B94F-0BA270504A10}">
      <dgm:prSet/>
      <dgm:spPr/>
      <dgm:t>
        <a:bodyPr/>
        <a:lstStyle/>
        <a:p>
          <a:endParaRPr lang="en-US"/>
        </a:p>
      </dgm:t>
    </dgm:pt>
    <dgm:pt modelId="{7F7A92F9-9E64-4618-AD8E-5853C48CD42F}" type="sibTrans" cxnId="{259FB59D-A9E6-4898-B94F-0BA270504A10}">
      <dgm:prSet/>
      <dgm:spPr/>
      <dgm:t>
        <a:bodyPr/>
        <a:lstStyle/>
        <a:p>
          <a:endParaRPr lang="en-US"/>
        </a:p>
      </dgm:t>
    </dgm:pt>
    <dgm:pt modelId="{22E72CB9-9A06-4413-8561-7EA599201CB6}" type="pres">
      <dgm:prSet presAssocID="{C6CFC1FF-F00D-410C-9A06-430FA24E43A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7A5264-74B2-4EFD-B202-CEE5E60DB90D}" type="pres">
      <dgm:prSet presAssocID="{BA14FF57-22D1-4979-90AA-1787692F0C5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127C0D-79C4-4328-ABC5-7A1F531010B8}" type="pres">
      <dgm:prSet presAssocID="{C7670058-1D20-4C85-BED4-D9045ADDEDBD}" presName="sibTrans" presStyleCnt="0"/>
      <dgm:spPr/>
      <dgm:t>
        <a:bodyPr/>
        <a:lstStyle/>
        <a:p>
          <a:endParaRPr lang="en-US"/>
        </a:p>
      </dgm:t>
    </dgm:pt>
    <dgm:pt modelId="{9B5A14C4-653F-4DFE-B681-A3A5A9B78D58}" type="pres">
      <dgm:prSet presAssocID="{FC0FBB3B-75F6-4BC1-A743-70ED5AAACE1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AE09-9AC4-43F9-8265-89A397078C2B}" type="pres">
      <dgm:prSet presAssocID="{7E50FF8E-638D-4118-97DC-8E8F75CD4E8A}" presName="sibTrans" presStyleCnt="0"/>
      <dgm:spPr/>
      <dgm:t>
        <a:bodyPr/>
        <a:lstStyle/>
        <a:p>
          <a:endParaRPr lang="en-US"/>
        </a:p>
      </dgm:t>
    </dgm:pt>
    <dgm:pt modelId="{F2CDA9B1-C628-423D-8867-F03255A67670}" type="pres">
      <dgm:prSet presAssocID="{A179D68B-5637-4E0A-BA17-AEF19AA9C16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458D4C-790D-482F-9ADA-9097E238D3B0}" type="pres">
      <dgm:prSet presAssocID="{193A8A4C-4B7D-4EAF-A542-B40F48058A85}" presName="sibTrans" presStyleCnt="0"/>
      <dgm:spPr/>
      <dgm:t>
        <a:bodyPr/>
        <a:lstStyle/>
        <a:p>
          <a:endParaRPr lang="en-US"/>
        </a:p>
      </dgm:t>
    </dgm:pt>
    <dgm:pt modelId="{990F7384-D787-480F-9D27-071DDD034F73}" type="pres">
      <dgm:prSet presAssocID="{6903B346-631C-4F06-B0D5-5E35AF8AB98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4E74D-0344-43EA-9DCE-318453CE8A8C}" type="pres">
      <dgm:prSet presAssocID="{97BF7D72-188A-4284-A440-C3CE7A878D5E}" presName="sibTrans" presStyleCnt="0"/>
      <dgm:spPr/>
      <dgm:t>
        <a:bodyPr/>
        <a:lstStyle/>
        <a:p>
          <a:endParaRPr lang="en-US"/>
        </a:p>
      </dgm:t>
    </dgm:pt>
    <dgm:pt modelId="{996A887E-9A9C-4627-AFF4-CD30425320A0}" type="pres">
      <dgm:prSet presAssocID="{120C5E75-0CAF-4300-B686-E5898238848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7B89F-C9D1-4F7D-B056-7759FE8A28DD}" type="pres">
      <dgm:prSet presAssocID="{A0A484DF-C95C-47C1-BA0C-B925D36079D6}" presName="sibTrans" presStyleCnt="0"/>
      <dgm:spPr/>
      <dgm:t>
        <a:bodyPr/>
        <a:lstStyle/>
        <a:p>
          <a:endParaRPr lang="en-US"/>
        </a:p>
      </dgm:t>
    </dgm:pt>
    <dgm:pt modelId="{64249352-6F54-4B9F-B662-AEBB60D52957}" type="pres">
      <dgm:prSet presAssocID="{62C3F6B9-C5E5-4511-8CA1-A145C81784D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3B5078-29E4-433F-A3AA-4F23A7C18119}" srcId="{C6CFC1FF-F00D-410C-9A06-430FA24E43A9}" destId="{6903B346-631C-4F06-B0D5-5E35AF8AB98F}" srcOrd="3" destOrd="0" parTransId="{4CE6DACD-AF0C-4D3A-9479-22B82E6AA11B}" sibTransId="{97BF7D72-188A-4284-A440-C3CE7A878D5E}"/>
    <dgm:cxn modelId="{ED8E96A6-6512-45C9-A38B-2423579D2B71}" type="presOf" srcId="{BA14FF57-22D1-4979-90AA-1787692F0C56}" destId="{067A5264-74B2-4EFD-B202-CEE5E60DB90D}" srcOrd="0" destOrd="0" presId="urn:microsoft.com/office/officeart/2005/8/layout/default#3"/>
    <dgm:cxn modelId="{259FB59D-A9E6-4898-B94F-0BA270504A10}" srcId="{C6CFC1FF-F00D-410C-9A06-430FA24E43A9}" destId="{62C3F6B9-C5E5-4511-8CA1-A145C81784DC}" srcOrd="5" destOrd="0" parTransId="{FFF09434-3A4B-4A1C-96F3-0FFD67918972}" sibTransId="{7F7A92F9-9E64-4618-AD8E-5853C48CD42F}"/>
    <dgm:cxn modelId="{86F0DE36-6E63-462C-A7CC-438645C5C981}" type="presOf" srcId="{A179D68B-5637-4E0A-BA17-AEF19AA9C16B}" destId="{F2CDA9B1-C628-423D-8867-F03255A67670}" srcOrd="0" destOrd="0" presId="urn:microsoft.com/office/officeart/2005/8/layout/default#3"/>
    <dgm:cxn modelId="{135489BF-9123-4CF4-B87C-CC709CE68DCF}" srcId="{C6CFC1FF-F00D-410C-9A06-430FA24E43A9}" destId="{120C5E75-0CAF-4300-B686-E58982388486}" srcOrd="4" destOrd="0" parTransId="{31DBAEA3-FAF5-4B96-B09A-D7FA21BE57D3}" sibTransId="{A0A484DF-C95C-47C1-BA0C-B925D36079D6}"/>
    <dgm:cxn modelId="{E8BC3542-D53B-4091-AB66-C75FF03D8EC1}" type="presOf" srcId="{FC0FBB3B-75F6-4BC1-A743-70ED5AAACE11}" destId="{9B5A14C4-653F-4DFE-B681-A3A5A9B78D58}" srcOrd="0" destOrd="0" presId="urn:microsoft.com/office/officeart/2005/8/layout/default#3"/>
    <dgm:cxn modelId="{2BA76A7C-770F-4365-B2F6-F166DF61F51D}" srcId="{C6CFC1FF-F00D-410C-9A06-430FA24E43A9}" destId="{BA14FF57-22D1-4979-90AA-1787692F0C56}" srcOrd="0" destOrd="0" parTransId="{47BFE773-5E0C-40DB-B970-E53BE547AA4B}" sibTransId="{C7670058-1D20-4C85-BED4-D9045ADDEDBD}"/>
    <dgm:cxn modelId="{A18A82F6-C4B7-4B93-B378-A10664BB5177}" type="presOf" srcId="{C6CFC1FF-F00D-410C-9A06-430FA24E43A9}" destId="{22E72CB9-9A06-4413-8561-7EA599201CB6}" srcOrd="0" destOrd="0" presId="urn:microsoft.com/office/officeart/2005/8/layout/default#3"/>
    <dgm:cxn modelId="{21B93EE8-94B9-460D-9316-579ABFA25D11}" type="presOf" srcId="{62C3F6B9-C5E5-4511-8CA1-A145C81784DC}" destId="{64249352-6F54-4B9F-B662-AEBB60D52957}" srcOrd="0" destOrd="0" presId="urn:microsoft.com/office/officeart/2005/8/layout/default#3"/>
    <dgm:cxn modelId="{07E1D3FA-2D58-473D-8BF1-BA3B20F78CB5}" type="presOf" srcId="{6903B346-631C-4F06-B0D5-5E35AF8AB98F}" destId="{990F7384-D787-480F-9D27-071DDD034F73}" srcOrd="0" destOrd="0" presId="urn:microsoft.com/office/officeart/2005/8/layout/default#3"/>
    <dgm:cxn modelId="{4C7A0548-19D9-49A1-B043-B8C228DE6002}" srcId="{C6CFC1FF-F00D-410C-9A06-430FA24E43A9}" destId="{A179D68B-5637-4E0A-BA17-AEF19AA9C16B}" srcOrd="2" destOrd="0" parTransId="{DDE9A862-0354-4D7A-A234-B0E9C3832703}" sibTransId="{193A8A4C-4B7D-4EAF-A542-B40F48058A85}"/>
    <dgm:cxn modelId="{095E3765-0191-4EA9-9F01-75910C75A43B}" srcId="{C6CFC1FF-F00D-410C-9A06-430FA24E43A9}" destId="{FC0FBB3B-75F6-4BC1-A743-70ED5AAACE11}" srcOrd="1" destOrd="0" parTransId="{86682D5F-50E9-448E-8909-6968D4E08216}" sibTransId="{7E50FF8E-638D-4118-97DC-8E8F75CD4E8A}"/>
    <dgm:cxn modelId="{8BBDB5F0-5609-4077-9FC1-90F41F0CE2FE}" type="presOf" srcId="{120C5E75-0CAF-4300-B686-E58982388486}" destId="{996A887E-9A9C-4627-AFF4-CD30425320A0}" srcOrd="0" destOrd="0" presId="urn:microsoft.com/office/officeart/2005/8/layout/default#3"/>
    <dgm:cxn modelId="{0E712136-5AEF-4692-8BA7-18EBF1CDEFEA}" type="presParOf" srcId="{22E72CB9-9A06-4413-8561-7EA599201CB6}" destId="{067A5264-74B2-4EFD-B202-CEE5E60DB90D}" srcOrd="0" destOrd="0" presId="urn:microsoft.com/office/officeart/2005/8/layout/default#3"/>
    <dgm:cxn modelId="{9569C08F-0A88-4B0F-8C22-08BC74FD304D}" type="presParOf" srcId="{22E72CB9-9A06-4413-8561-7EA599201CB6}" destId="{51127C0D-79C4-4328-ABC5-7A1F531010B8}" srcOrd="1" destOrd="0" presId="urn:microsoft.com/office/officeart/2005/8/layout/default#3"/>
    <dgm:cxn modelId="{1467B367-EEA5-4268-BB43-592DAC635C37}" type="presParOf" srcId="{22E72CB9-9A06-4413-8561-7EA599201CB6}" destId="{9B5A14C4-653F-4DFE-B681-A3A5A9B78D58}" srcOrd="2" destOrd="0" presId="urn:microsoft.com/office/officeart/2005/8/layout/default#3"/>
    <dgm:cxn modelId="{916CC783-4997-4337-AB55-147DDA46F34F}" type="presParOf" srcId="{22E72CB9-9A06-4413-8561-7EA599201CB6}" destId="{C2A2AE09-9AC4-43F9-8265-89A397078C2B}" srcOrd="3" destOrd="0" presId="urn:microsoft.com/office/officeart/2005/8/layout/default#3"/>
    <dgm:cxn modelId="{91C43ECA-5A79-4691-85EF-1A2302A7D634}" type="presParOf" srcId="{22E72CB9-9A06-4413-8561-7EA599201CB6}" destId="{F2CDA9B1-C628-423D-8867-F03255A67670}" srcOrd="4" destOrd="0" presId="urn:microsoft.com/office/officeart/2005/8/layout/default#3"/>
    <dgm:cxn modelId="{1B49160D-E403-41DD-834F-0AD691FA16D8}" type="presParOf" srcId="{22E72CB9-9A06-4413-8561-7EA599201CB6}" destId="{F3458D4C-790D-482F-9ADA-9097E238D3B0}" srcOrd="5" destOrd="0" presId="urn:microsoft.com/office/officeart/2005/8/layout/default#3"/>
    <dgm:cxn modelId="{9300A357-9A1F-4EE1-AB54-858C926BFA49}" type="presParOf" srcId="{22E72CB9-9A06-4413-8561-7EA599201CB6}" destId="{990F7384-D787-480F-9D27-071DDD034F73}" srcOrd="6" destOrd="0" presId="urn:microsoft.com/office/officeart/2005/8/layout/default#3"/>
    <dgm:cxn modelId="{F0E6A0BF-59B4-45DC-AA47-5A9A0AB44448}" type="presParOf" srcId="{22E72CB9-9A06-4413-8561-7EA599201CB6}" destId="{1324E74D-0344-43EA-9DCE-318453CE8A8C}" srcOrd="7" destOrd="0" presId="urn:microsoft.com/office/officeart/2005/8/layout/default#3"/>
    <dgm:cxn modelId="{6C73C274-8687-47CE-AFB5-8669277C36E4}" type="presParOf" srcId="{22E72CB9-9A06-4413-8561-7EA599201CB6}" destId="{996A887E-9A9C-4627-AFF4-CD30425320A0}" srcOrd="8" destOrd="0" presId="urn:microsoft.com/office/officeart/2005/8/layout/default#3"/>
    <dgm:cxn modelId="{88A65E42-FD58-45B9-8854-01AE5A664B0C}" type="presParOf" srcId="{22E72CB9-9A06-4413-8561-7EA599201CB6}" destId="{5007B89F-C9D1-4F7D-B056-7759FE8A28DD}" srcOrd="9" destOrd="0" presId="urn:microsoft.com/office/officeart/2005/8/layout/default#3"/>
    <dgm:cxn modelId="{651B71F1-BE34-48BE-94DF-DBE99E7DB518}" type="presParOf" srcId="{22E72CB9-9A06-4413-8561-7EA599201CB6}" destId="{64249352-6F54-4B9F-B662-AEBB60D52957}" srcOrd="1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6201AF-F56D-4E9C-ACAC-052A452E399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A00D137-02F9-4C97-AD93-12BBDC80ADE5}">
      <dgm:prSet/>
      <dgm:spPr/>
      <dgm:t>
        <a:bodyPr/>
        <a:lstStyle/>
        <a:p>
          <a:pPr rtl="0"/>
          <a:r>
            <a:rPr lang="en-US" dirty="0" smtClean="0"/>
            <a:t>Teresa was canonized in 1622 and declared a Doctor of the Church in 1970</a:t>
          </a:r>
          <a:endParaRPr lang="en-US" dirty="0"/>
        </a:p>
      </dgm:t>
    </dgm:pt>
    <dgm:pt modelId="{EF5CE0EA-7854-412A-91F3-58C3DD1D8900}" type="parTrans" cxnId="{36BA14E0-3201-49A1-911A-149487B9D0DF}">
      <dgm:prSet/>
      <dgm:spPr/>
      <dgm:t>
        <a:bodyPr/>
        <a:lstStyle/>
        <a:p>
          <a:endParaRPr lang="en-US"/>
        </a:p>
      </dgm:t>
    </dgm:pt>
    <dgm:pt modelId="{A501B05D-D622-4E95-A5E7-205EF0BAF573}" type="sibTrans" cxnId="{36BA14E0-3201-49A1-911A-149487B9D0DF}">
      <dgm:prSet/>
      <dgm:spPr/>
      <dgm:t>
        <a:bodyPr/>
        <a:lstStyle/>
        <a:p>
          <a:endParaRPr lang="en-US"/>
        </a:p>
      </dgm:t>
    </dgm:pt>
    <dgm:pt modelId="{AC30D792-537F-4679-9F6C-11A2C1934721}" type="pres">
      <dgm:prSet presAssocID="{6D6201AF-F56D-4E9C-ACAC-052A452E399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BF8609-4C6A-42F7-921B-01604E1ECB3C}" type="pres">
      <dgm:prSet presAssocID="{BA00D137-02F9-4C97-AD93-12BBDC80ADE5}" presName="circ1TxSh" presStyleLbl="vennNode1" presStyleIdx="0" presStyleCnt="1"/>
      <dgm:spPr/>
      <dgm:t>
        <a:bodyPr/>
        <a:lstStyle/>
        <a:p>
          <a:endParaRPr lang="en-US"/>
        </a:p>
      </dgm:t>
    </dgm:pt>
  </dgm:ptLst>
  <dgm:cxnLst>
    <dgm:cxn modelId="{36BA14E0-3201-49A1-911A-149487B9D0DF}" srcId="{6D6201AF-F56D-4E9C-ACAC-052A452E399A}" destId="{BA00D137-02F9-4C97-AD93-12BBDC80ADE5}" srcOrd="0" destOrd="0" parTransId="{EF5CE0EA-7854-412A-91F3-58C3DD1D8900}" sibTransId="{A501B05D-D622-4E95-A5E7-205EF0BAF573}"/>
    <dgm:cxn modelId="{2CCF96A2-3075-4A83-ADA4-ACD338F5B24D}" type="presOf" srcId="{6D6201AF-F56D-4E9C-ACAC-052A452E399A}" destId="{AC30D792-537F-4679-9F6C-11A2C1934721}" srcOrd="0" destOrd="0" presId="urn:microsoft.com/office/officeart/2005/8/layout/venn1"/>
    <dgm:cxn modelId="{DD4CE4BC-A86B-4153-B7AE-E63F6ABE4FDC}" type="presOf" srcId="{BA00D137-02F9-4C97-AD93-12BBDC80ADE5}" destId="{08BF8609-4C6A-42F7-921B-01604E1ECB3C}" srcOrd="0" destOrd="0" presId="urn:microsoft.com/office/officeart/2005/8/layout/venn1"/>
    <dgm:cxn modelId="{30071A36-E431-4CB1-B6A2-F9CEC5329B95}" type="presParOf" srcId="{AC30D792-537F-4679-9F6C-11A2C1934721}" destId="{08BF8609-4C6A-42F7-921B-01604E1ECB3C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C2E939-80B0-4478-9B59-F48DC63AE53D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C2BA36-995C-4242-B70F-EA01CE1CACC9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en-US" b="1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</a:t>
          </a:r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rooms 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34B470-9624-4DAD-9E71-C7AA945A420E}" type="parTrans" cxnId="{977EB545-A66B-4E3B-878C-730085A26006}">
      <dgm:prSet/>
      <dgm:spPr/>
      <dgm:t>
        <a:bodyPr/>
        <a:lstStyle/>
        <a:p>
          <a:endParaRPr lang="en-US"/>
        </a:p>
      </dgm:t>
    </dgm:pt>
    <dgm:pt modelId="{3ACF83B2-4A1E-452A-B6D9-A77BA1055A1E}" type="sibTrans" cxnId="{977EB545-A66B-4E3B-878C-730085A26006}">
      <dgm:prSet/>
      <dgm:spPr/>
      <dgm:t>
        <a:bodyPr/>
        <a:lstStyle/>
        <a:p>
          <a:endParaRPr lang="en-US"/>
        </a:p>
      </dgm:t>
    </dgm:pt>
    <dgm:pt modelId="{A9D28DFD-0E9F-49D3-9DA7-B0D6A74DFFB8}">
      <dgm:prSet/>
      <dgm:spPr/>
      <dgm:t>
        <a:bodyPr/>
        <a:lstStyle/>
        <a:p>
          <a:pPr rtl="0"/>
          <a:r>
            <a:rPr lang="en-US" smtClean="0"/>
            <a:t>Converted to Christ</a:t>
          </a:r>
          <a:endParaRPr lang="en-US"/>
        </a:p>
      </dgm:t>
    </dgm:pt>
    <dgm:pt modelId="{43784112-45FE-4F95-9816-0734619F3679}" type="parTrans" cxnId="{E7AB781E-2532-47BE-A9D8-91B0AEC790FD}">
      <dgm:prSet/>
      <dgm:spPr/>
      <dgm:t>
        <a:bodyPr/>
        <a:lstStyle/>
        <a:p>
          <a:endParaRPr lang="en-US"/>
        </a:p>
      </dgm:t>
    </dgm:pt>
    <dgm:pt modelId="{E8755087-87E2-457C-8A29-AE0544873CF6}" type="sibTrans" cxnId="{E7AB781E-2532-47BE-A9D8-91B0AEC790FD}">
      <dgm:prSet/>
      <dgm:spPr/>
      <dgm:t>
        <a:bodyPr/>
        <a:lstStyle/>
        <a:p>
          <a:endParaRPr lang="en-US"/>
        </a:p>
      </dgm:t>
    </dgm:pt>
    <dgm:pt modelId="{3C935CF1-F2A0-4445-B617-632DB6FC1CD1}">
      <dgm:prSet/>
      <dgm:spPr/>
      <dgm:t>
        <a:bodyPr/>
        <a:lstStyle/>
        <a:p>
          <a:pPr rtl="0"/>
          <a:r>
            <a:rPr lang="en-US" dirty="0" smtClean="0"/>
            <a:t>Beginnings of prayer</a:t>
          </a:r>
          <a:endParaRPr lang="en-US" dirty="0"/>
        </a:p>
      </dgm:t>
    </dgm:pt>
    <dgm:pt modelId="{D2D5B821-4F16-4F26-B9AD-BB4EE140CD59}" type="parTrans" cxnId="{B012937F-F18B-4C13-A437-F352FD1E272D}">
      <dgm:prSet/>
      <dgm:spPr/>
      <dgm:t>
        <a:bodyPr/>
        <a:lstStyle/>
        <a:p>
          <a:endParaRPr lang="en-US"/>
        </a:p>
      </dgm:t>
    </dgm:pt>
    <dgm:pt modelId="{599459E9-779E-4139-AF23-99D84A3B790A}" type="sibTrans" cxnId="{B012937F-F18B-4C13-A437-F352FD1E272D}">
      <dgm:prSet/>
      <dgm:spPr/>
      <dgm:t>
        <a:bodyPr/>
        <a:lstStyle/>
        <a:p>
          <a:endParaRPr lang="en-US"/>
        </a:p>
      </dgm:t>
    </dgm:pt>
    <dgm:pt modelId="{5569858D-8901-42DC-8396-1C3AFF886D36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en-US" b="1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nd</a:t>
          </a:r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rooms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0E932B-0A86-4BED-B525-6AC0162EF3FD}" type="parTrans" cxnId="{16607730-C8F7-42EA-9CCC-20D0253481E6}">
      <dgm:prSet/>
      <dgm:spPr/>
      <dgm:t>
        <a:bodyPr/>
        <a:lstStyle/>
        <a:p>
          <a:endParaRPr lang="en-US"/>
        </a:p>
      </dgm:t>
    </dgm:pt>
    <dgm:pt modelId="{53FC0D00-6756-401B-AEB0-2102AEBC7106}" type="sibTrans" cxnId="{16607730-C8F7-42EA-9CCC-20D0253481E6}">
      <dgm:prSet/>
      <dgm:spPr/>
      <dgm:t>
        <a:bodyPr/>
        <a:lstStyle/>
        <a:p>
          <a:endParaRPr lang="en-US"/>
        </a:p>
      </dgm:t>
    </dgm:pt>
    <dgm:pt modelId="{5C07FE8D-1672-434F-B025-9010F63872B8}">
      <dgm:prSet/>
      <dgm:spPr/>
      <dgm:t>
        <a:bodyPr/>
        <a:lstStyle/>
        <a:p>
          <a:pPr rtl="0"/>
          <a:r>
            <a:rPr lang="en-US" smtClean="0"/>
            <a:t>Easy to be discouraged… </a:t>
          </a:r>
          <a:endParaRPr lang="en-US"/>
        </a:p>
      </dgm:t>
    </dgm:pt>
    <dgm:pt modelId="{E7B71E41-0EA8-4CB7-B855-0425256143DA}" type="parTrans" cxnId="{DBE3E019-950F-4883-9C8A-5D9699E1598C}">
      <dgm:prSet/>
      <dgm:spPr/>
      <dgm:t>
        <a:bodyPr/>
        <a:lstStyle/>
        <a:p>
          <a:endParaRPr lang="en-US"/>
        </a:p>
      </dgm:t>
    </dgm:pt>
    <dgm:pt modelId="{135080C4-14AE-4FDA-AD4A-BEF378CE6A3E}" type="sibTrans" cxnId="{DBE3E019-950F-4883-9C8A-5D9699E1598C}">
      <dgm:prSet/>
      <dgm:spPr/>
      <dgm:t>
        <a:bodyPr/>
        <a:lstStyle/>
        <a:p>
          <a:endParaRPr lang="en-US"/>
        </a:p>
      </dgm:t>
    </dgm:pt>
    <dgm:pt modelId="{70A4D43F-ED69-4973-987E-1AE4451E6D1A}">
      <dgm:prSet/>
      <dgm:spPr/>
      <dgm:t>
        <a:bodyPr/>
        <a:lstStyle/>
        <a:p>
          <a:pPr rtl="0"/>
          <a:r>
            <a:rPr lang="en-US" smtClean="0"/>
            <a:t>while making efforts to follow Christ and avoid sin</a:t>
          </a:r>
          <a:endParaRPr lang="en-US"/>
        </a:p>
      </dgm:t>
    </dgm:pt>
    <dgm:pt modelId="{331366A5-8750-4A31-B71C-E755DDA708FF}" type="parTrans" cxnId="{42B01C3A-7915-45B4-B185-499EA2ED27DF}">
      <dgm:prSet/>
      <dgm:spPr/>
      <dgm:t>
        <a:bodyPr/>
        <a:lstStyle/>
        <a:p>
          <a:endParaRPr lang="en-US"/>
        </a:p>
      </dgm:t>
    </dgm:pt>
    <dgm:pt modelId="{A77C0652-03C4-4252-9421-B2742462479A}" type="sibTrans" cxnId="{42B01C3A-7915-45B4-B185-499EA2ED27DF}">
      <dgm:prSet/>
      <dgm:spPr/>
      <dgm:t>
        <a:bodyPr/>
        <a:lstStyle/>
        <a:p>
          <a:endParaRPr lang="en-US"/>
        </a:p>
      </dgm:t>
    </dgm:pt>
    <dgm:pt modelId="{CC401EBB-6D2E-41C4-B038-0DAC7162A7DA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r>
            <a:rPr lang="en-US" b="1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rd</a:t>
          </a:r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rooms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1115B6-AF89-4B4D-BDD1-32FA81AA5576}" type="parTrans" cxnId="{87C040B0-7737-4363-9800-36289E5611D6}">
      <dgm:prSet/>
      <dgm:spPr/>
      <dgm:t>
        <a:bodyPr/>
        <a:lstStyle/>
        <a:p>
          <a:endParaRPr lang="en-US"/>
        </a:p>
      </dgm:t>
    </dgm:pt>
    <dgm:pt modelId="{47E31844-6EA7-43BD-AE12-27E390458D8A}" type="sibTrans" cxnId="{87C040B0-7737-4363-9800-36289E5611D6}">
      <dgm:prSet/>
      <dgm:spPr/>
      <dgm:t>
        <a:bodyPr/>
        <a:lstStyle/>
        <a:p>
          <a:endParaRPr lang="en-US"/>
        </a:p>
      </dgm:t>
    </dgm:pt>
    <dgm:pt modelId="{8D3AAC0D-E2CA-4623-B450-4BC041C40411}">
      <dgm:prSet/>
      <dgm:spPr/>
      <dgm:t>
        <a:bodyPr/>
        <a:lstStyle/>
        <a:p>
          <a:pPr rtl="0"/>
          <a:r>
            <a:rPr lang="en-US" smtClean="0"/>
            <a:t>More committed (but not yet deep)</a:t>
          </a:r>
          <a:endParaRPr lang="en-US"/>
        </a:p>
      </dgm:t>
    </dgm:pt>
    <dgm:pt modelId="{5DE89AFD-0B80-4908-A773-10D99F33031A}" type="parTrans" cxnId="{34618D2B-543E-4FFA-BC31-FE78DDD6BBBA}">
      <dgm:prSet/>
      <dgm:spPr/>
      <dgm:t>
        <a:bodyPr/>
        <a:lstStyle/>
        <a:p>
          <a:endParaRPr lang="en-US"/>
        </a:p>
      </dgm:t>
    </dgm:pt>
    <dgm:pt modelId="{1975E18C-F0DC-49B4-898E-4F4B6E36791B}" type="sibTrans" cxnId="{34618D2B-543E-4FFA-BC31-FE78DDD6BBBA}">
      <dgm:prSet/>
      <dgm:spPr/>
      <dgm:t>
        <a:bodyPr/>
        <a:lstStyle/>
        <a:p>
          <a:endParaRPr lang="en-US"/>
        </a:p>
      </dgm:t>
    </dgm:pt>
    <dgm:pt modelId="{DFA50C90-0894-4939-AB9C-845D477AD932}">
      <dgm:prSet/>
      <dgm:spPr/>
      <dgm:t>
        <a:bodyPr/>
        <a:lstStyle/>
        <a:p>
          <a:pPr rtl="0"/>
          <a:r>
            <a:rPr lang="en-US" smtClean="0"/>
            <a:t>In danger of getting stuck as conventional churchgoers</a:t>
          </a:r>
          <a:endParaRPr lang="en-US"/>
        </a:p>
      </dgm:t>
    </dgm:pt>
    <dgm:pt modelId="{F0EC116E-C87E-45C1-91C6-D74AE6E52976}" type="parTrans" cxnId="{B8B09239-8B03-4CC3-8DEE-2B9B59B936E1}">
      <dgm:prSet/>
      <dgm:spPr/>
      <dgm:t>
        <a:bodyPr/>
        <a:lstStyle/>
        <a:p>
          <a:endParaRPr lang="en-US"/>
        </a:p>
      </dgm:t>
    </dgm:pt>
    <dgm:pt modelId="{5276AA7F-FF78-4DB1-B8D6-0662146C1D98}" type="sibTrans" cxnId="{B8B09239-8B03-4CC3-8DEE-2B9B59B936E1}">
      <dgm:prSet/>
      <dgm:spPr/>
      <dgm:t>
        <a:bodyPr/>
        <a:lstStyle/>
        <a:p>
          <a:endParaRPr lang="en-US"/>
        </a:p>
      </dgm:t>
    </dgm:pt>
    <dgm:pt modelId="{C1DA4133-B361-4E15-AB95-73D95C7C2201}">
      <dgm:prSet/>
      <dgm:spPr/>
      <dgm:t>
        <a:bodyPr/>
        <a:lstStyle/>
        <a:p>
          <a:pPr rtl="0"/>
          <a:r>
            <a:rPr lang="en-US" smtClean="0"/>
            <a:t>Attempting to live the Christian life by one’s own efforts</a:t>
          </a:r>
          <a:endParaRPr lang="en-US"/>
        </a:p>
      </dgm:t>
    </dgm:pt>
    <dgm:pt modelId="{04E8F972-35F3-46D9-8863-EA4C81A13247}" type="parTrans" cxnId="{ACF135B8-D941-4120-8D93-E478F97E18B6}">
      <dgm:prSet/>
      <dgm:spPr/>
      <dgm:t>
        <a:bodyPr/>
        <a:lstStyle/>
        <a:p>
          <a:endParaRPr lang="en-US"/>
        </a:p>
      </dgm:t>
    </dgm:pt>
    <dgm:pt modelId="{DF7ECBF8-8614-4874-A90E-FDFB06090E54}" type="sibTrans" cxnId="{ACF135B8-D941-4120-8D93-E478F97E18B6}">
      <dgm:prSet/>
      <dgm:spPr/>
      <dgm:t>
        <a:bodyPr/>
        <a:lstStyle/>
        <a:p>
          <a:endParaRPr lang="en-US"/>
        </a:p>
      </dgm:t>
    </dgm:pt>
    <dgm:pt modelId="{F763EC95-F3E0-4889-8D84-27A7196DC1C3}">
      <dgm:prSet/>
      <dgm:spPr/>
      <dgm:t>
        <a:bodyPr/>
        <a:lstStyle/>
        <a:p>
          <a:pPr rtl="0"/>
          <a:r>
            <a:rPr lang="en-US" smtClean="0"/>
            <a:t>Neither experiences nor demonstrates the fullness of God’s love</a:t>
          </a:r>
          <a:endParaRPr lang="en-US"/>
        </a:p>
      </dgm:t>
    </dgm:pt>
    <dgm:pt modelId="{C699D874-F1AC-4FC9-81D2-844408868AF2}" type="parTrans" cxnId="{91B8EF91-BB5E-4CF8-9588-43C2284CADA0}">
      <dgm:prSet/>
      <dgm:spPr/>
      <dgm:t>
        <a:bodyPr/>
        <a:lstStyle/>
        <a:p>
          <a:endParaRPr lang="en-US"/>
        </a:p>
      </dgm:t>
    </dgm:pt>
    <dgm:pt modelId="{A60382ED-9758-40AB-9611-408CE12F9F21}" type="sibTrans" cxnId="{91B8EF91-BB5E-4CF8-9588-43C2284CADA0}">
      <dgm:prSet/>
      <dgm:spPr/>
      <dgm:t>
        <a:bodyPr/>
        <a:lstStyle/>
        <a:p>
          <a:endParaRPr lang="en-US"/>
        </a:p>
      </dgm:t>
    </dgm:pt>
    <dgm:pt modelId="{B2D93431-988D-477D-933C-8DBCAE0059BB}" type="pres">
      <dgm:prSet presAssocID="{3AC2E939-80B0-4478-9B59-F48DC63AE5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E9C91B-7D9D-4D2A-88B8-C51B9B05B00A}" type="pres">
      <dgm:prSet presAssocID="{22C2BA36-995C-4242-B70F-EA01CE1CACC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FCDE31-3540-4450-A49A-0B687B2C55B0}" type="pres">
      <dgm:prSet presAssocID="{22C2BA36-995C-4242-B70F-EA01CE1CACC9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D4817F-1017-4B6B-B916-D23510317FC3}" type="pres">
      <dgm:prSet presAssocID="{5569858D-8901-42DC-8396-1C3AFF886D3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7EC789-3607-4FCE-8385-91A8A4C84598}" type="pres">
      <dgm:prSet presAssocID="{5569858D-8901-42DC-8396-1C3AFF886D36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CD262-5263-475D-8A76-EE496490A4D8}" type="pres">
      <dgm:prSet presAssocID="{CC401EBB-6D2E-41C4-B038-0DAC7162A7D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8F3E4D-B244-40A0-B79C-828ACF65615F}" type="pres">
      <dgm:prSet presAssocID="{CC401EBB-6D2E-41C4-B038-0DAC7162A7DA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23E8B7-EB01-41F2-8D03-314D10CAFF72}" type="presOf" srcId="{3AC2E939-80B0-4478-9B59-F48DC63AE53D}" destId="{B2D93431-988D-477D-933C-8DBCAE0059BB}" srcOrd="0" destOrd="0" presId="urn:microsoft.com/office/officeart/2005/8/layout/vList2"/>
    <dgm:cxn modelId="{A57897F0-E791-410F-B69E-A321428A785D}" type="presOf" srcId="{A9D28DFD-0E9F-49D3-9DA7-B0D6A74DFFB8}" destId="{53FCDE31-3540-4450-A49A-0B687B2C55B0}" srcOrd="0" destOrd="0" presId="urn:microsoft.com/office/officeart/2005/8/layout/vList2"/>
    <dgm:cxn modelId="{E7AB781E-2532-47BE-A9D8-91B0AEC790FD}" srcId="{22C2BA36-995C-4242-B70F-EA01CE1CACC9}" destId="{A9D28DFD-0E9F-49D3-9DA7-B0D6A74DFFB8}" srcOrd="0" destOrd="0" parTransId="{43784112-45FE-4F95-9816-0734619F3679}" sibTransId="{E8755087-87E2-457C-8A29-AE0544873CF6}"/>
    <dgm:cxn modelId="{B012937F-F18B-4C13-A437-F352FD1E272D}" srcId="{22C2BA36-995C-4242-B70F-EA01CE1CACC9}" destId="{3C935CF1-F2A0-4445-B617-632DB6FC1CD1}" srcOrd="1" destOrd="0" parTransId="{D2D5B821-4F16-4F26-B9AD-BB4EE140CD59}" sibTransId="{599459E9-779E-4139-AF23-99D84A3B790A}"/>
    <dgm:cxn modelId="{F948F835-3312-4117-AD0A-A0F52ADBAE5E}" type="presOf" srcId="{C1DA4133-B361-4E15-AB95-73D95C7C2201}" destId="{B08F3E4D-B244-40A0-B79C-828ACF65615F}" srcOrd="0" destOrd="2" presId="urn:microsoft.com/office/officeart/2005/8/layout/vList2"/>
    <dgm:cxn modelId="{A58496EC-AB34-4628-8888-16662AC75501}" type="presOf" srcId="{DFA50C90-0894-4939-AB9C-845D477AD932}" destId="{B08F3E4D-B244-40A0-B79C-828ACF65615F}" srcOrd="0" destOrd="1" presId="urn:microsoft.com/office/officeart/2005/8/layout/vList2"/>
    <dgm:cxn modelId="{42B01C3A-7915-45B4-B185-499EA2ED27DF}" srcId="{5569858D-8901-42DC-8396-1C3AFF886D36}" destId="{70A4D43F-ED69-4973-987E-1AE4451E6D1A}" srcOrd="1" destOrd="0" parTransId="{331366A5-8750-4A31-B71C-E755DDA708FF}" sibTransId="{A77C0652-03C4-4252-9421-B2742462479A}"/>
    <dgm:cxn modelId="{ACF135B8-D941-4120-8D93-E478F97E18B6}" srcId="{CC401EBB-6D2E-41C4-B038-0DAC7162A7DA}" destId="{C1DA4133-B361-4E15-AB95-73D95C7C2201}" srcOrd="2" destOrd="0" parTransId="{04E8F972-35F3-46D9-8863-EA4C81A13247}" sibTransId="{DF7ECBF8-8614-4874-A90E-FDFB06090E54}"/>
    <dgm:cxn modelId="{2D59F9DA-7662-4FE4-886E-423812D98F99}" type="presOf" srcId="{CC401EBB-6D2E-41C4-B038-0DAC7162A7DA}" destId="{2D7CD262-5263-475D-8A76-EE496490A4D8}" srcOrd="0" destOrd="0" presId="urn:microsoft.com/office/officeart/2005/8/layout/vList2"/>
    <dgm:cxn modelId="{91B8EF91-BB5E-4CF8-9588-43C2284CADA0}" srcId="{CC401EBB-6D2E-41C4-B038-0DAC7162A7DA}" destId="{F763EC95-F3E0-4889-8D84-27A7196DC1C3}" srcOrd="3" destOrd="0" parTransId="{C699D874-F1AC-4FC9-81D2-844408868AF2}" sibTransId="{A60382ED-9758-40AB-9611-408CE12F9F21}"/>
    <dgm:cxn modelId="{E3080B68-C135-421E-8DA6-5CFFC16DD979}" type="presOf" srcId="{5C07FE8D-1672-434F-B025-9010F63872B8}" destId="{217EC789-3607-4FCE-8385-91A8A4C84598}" srcOrd="0" destOrd="0" presId="urn:microsoft.com/office/officeart/2005/8/layout/vList2"/>
    <dgm:cxn modelId="{16607730-C8F7-42EA-9CCC-20D0253481E6}" srcId="{3AC2E939-80B0-4478-9B59-F48DC63AE53D}" destId="{5569858D-8901-42DC-8396-1C3AFF886D36}" srcOrd="1" destOrd="0" parTransId="{CF0E932B-0A86-4BED-B525-6AC0162EF3FD}" sibTransId="{53FC0D00-6756-401B-AEB0-2102AEBC7106}"/>
    <dgm:cxn modelId="{56DF401C-0BA8-44D3-A6A8-E61ED438308E}" type="presOf" srcId="{F763EC95-F3E0-4889-8D84-27A7196DC1C3}" destId="{B08F3E4D-B244-40A0-B79C-828ACF65615F}" srcOrd="0" destOrd="3" presId="urn:microsoft.com/office/officeart/2005/8/layout/vList2"/>
    <dgm:cxn modelId="{53B06331-986B-489F-9DA0-69C879CC4648}" type="presOf" srcId="{70A4D43F-ED69-4973-987E-1AE4451E6D1A}" destId="{217EC789-3607-4FCE-8385-91A8A4C84598}" srcOrd="0" destOrd="1" presId="urn:microsoft.com/office/officeart/2005/8/layout/vList2"/>
    <dgm:cxn modelId="{DBE3E019-950F-4883-9C8A-5D9699E1598C}" srcId="{5569858D-8901-42DC-8396-1C3AFF886D36}" destId="{5C07FE8D-1672-434F-B025-9010F63872B8}" srcOrd="0" destOrd="0" parTransId="{E7B71E41-0EA8-4CB7-B855-0425256143DA}" sibTransId="{135080C4-14AE-4FDA-AD4A-BEF378CE6A3E}"/>
    <dgm:cxn modelId="{B8B09239-8B03-4CC3-8DEE-2B9B59B936E1}" srcId="{CC401EBB-6D2E-41C4-B038-0DAC7162A7DA}" destId="{DFA50C90-0894-4939-AB9C-845D477AD932}" srcOrd="1" destOrd="0" parTransId="{F0EC116E-C87E-45C1-91C6-D74AE6E52976}" sibTransId="{5276AA7F-FF78-4DB1-B8D6-0662146C1D98}"/>
    <dgm:cxn modelId="{FC79B97F-E6F3-482E-B237-4893CC496FBF}" type="presOf" srcId="{8D3AAC0D-E2CA-4623-B450-4BC041C40411}" destId="{B08F3E4D-B244-40A0-B79C-828ACF65615F}" srcOrd="0" destOrd="0" presId="urn:microsoft.com/office/officeart/2005/8/layout/vList2"/>
    <dgm:cxn modelId="{C7977CED-62E5-4F0D-91B3-3C74C832B655}" type="presOf" srcId="{22C2BA36-995C-4242-B70F-EA01CE1CACC9}" destId="{CCE9C91B-7D9D-4D2A-88B8-C51B9B05B00A}" srcOrd="0" destOrd="0" presId="urn:microsoft.com/office/officeart/2005/8/layout/vList2"/>
    <dgm:cxn modelId="{34618D2B-543E-4FFA-BC31-FE78DDD6BBBA}" srcId="{CC401EBB-6D2E-41C4-B038-0DAC7162A7DA}" destId="{8D3AAC0D-E2CA-4623-B450-4BC041C40411}" srcOrd="0" destOrd="0" parTransId="{5DE89AFD-0B80-4908-A773-10D99F33031A}" sibTransId="{1975E18C-F0DC-49B4-898E-4F4B6E36791B}"/>
    <dgm:cxn modelId="{977EB545-A66B-4E3B-878C-730085A26006}" srcId="{3AC2E939-80B0-4478-9B59-F48DC63AE53D}" destId="{22C2BA36-995C-4242-B70F-EA01CE1CACC9}" srcOrd="0" destOrd="0" parTransId="{BE34B470-9624-4DAD-9E71-C7AA945A420E}" sibTransId="{3ACF83B2-4A1E-452A-B6D9-A77BA1055A1E}"/>
    <dgm:cxn modelId="{87C040B0-7737-4363-9800-36289E5611D6}" srcId="{3AC2E939-80B0-4478-9B59-F48DC63AE53D}" destId="{CC401EBB-6D2E-41C4-B038-0DAC7162A7DA}" srcOrd="2" destOrd="0" parTransId="{531115B6-AF89-4B4D-BDD1-32FA81AA5576}" sibTransId="{47E31844-6EA7-43BD-AE12-27E390458D8A}"/>
    <dgm:cxn modelId="{552C7606-222E-417E-AA00-E5F433BC2822}" type="presOf" srcId="{5569858D-8901-42DC-8396-1C3AFF886D36}" destId="{CBD4817F-1017-4B6B-B916-D23510317FC3}" srcOrd="0" destOrd="0" presId="urn:microsoft.com/office/officeart/2005/8/layout/vList2"/>
    <dgm:cxn modelId="{37B942DA-CE98-4B8A-9BEF-8E4A90B6191E}" type="presOf" srcId="{3C935CF1-F2A0-4445-B617-632DB6FC1CD1}" destId="{53FCDE31-3540-4450-A49A-0B687B2C55B0}" srcOrd="0" destOrd="1" presId="urn:microsoft.com/office/officeart/2005/8/layout/vList2"/>
    <dgm:cxn modelId="{36748320-490A-40E4-82A6-9F8FCA7EF2A8}" type="presParOf" srcId="{B2D93431-988D-477D-933C-8DBCAE0059BB}" destId="{CCE9C91B-7D9D-4D2A-88B8-C51B9B05B00A}" srcOrd="0" destOrd="0" presId="urn:microsoft.com/office/officeart/2005/8/layout/vList2"/>
    <dgm:cxn modelId="{93FD721F-A501-4C5C-A07F-4AC3D0BE60D1}" type="presParOf" srcId="{B2D93431-988D-477D-933C-8DBCAE0059BB}" destId="{53FCDE31-3540-4450-A49A-0B687B2C55B0}" srcOrd="1" destOrd="0" presId="urn:microsoft.com/office/officeart/2005/8/layout/vList2"/>
    <dgm:cxn modelId="{25A8B30E-76D9-4654-99D0-EED1964407BB}" type="presParOf" srcId="{B2D93431-988D-477D-933C-8DBCAE0059BB}" destId="{CBD4817F-1017-4B6B-B916-D23510317FC3}" srcOrd="2" destOrd="0" presId="urn:microsoft.com/office/officeart/2005/8/layout/vList2"/>
    <dgm:cxn modelId="{F9698CB1-A03E-4059-910C-7D738167FBE9}" type="presParOf" srcId="{B2D93431-988D-477D-933C-8DBCAE0059BB}" destId="{217EC789-3607-4FCE-8385-91A8A4C84598}" srcOrd="3" destOrd="0" presId="urn:microsoft.com/office/officeart/2005/8/layout/vList2"/>
    <dgm:cxn modelId="{AB462746-8D8A-4CBD-8746-E8BDED4B9C2C}" type="presParOf" srcId="{B2D93431-988D-477D-933C-8DBCAE0059BB}" destId="{2D7CD262-5263-475D-8A76-EE496490A4D8}" srcOrd="4" destOrd="0" presId="urn:microsoft.com/office/officeart/2005/8/layout/vList2"/>
    <dgm:cxn modelId="{6878D72F-6DD2-499D-BF02-32EB9F3A48B4}" type="presParOf" srcId="{B2D93431-988D-477D-933C-8DBCAE0059BB}" destId="{B08F3E4D-B244-40A0-B79C-828ACF65615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C2E939-80B0-4478-9B59-F48DC63AE53D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C2BA36-995C-4242-B70F-EA01CE1CACC9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4th rooms 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34B470-9624-4DAD-9E71-C7AA945A420E}" type="parTrans" cxnId="{977EB545-A66B-4E3B-878C-730085A26006}">
      <dgm:prSet/>
      <dgm:spPr/>
      <dgm:t>
        <a:bodyPr/>
        <a:lstStyle/>
        <a:p>
          <a:endParaRPr lang="en-US"/>
        </a:p>
      </dgm:t>
    </dgm:pt>
    <dgm:pt modelId="{3ACF83B2-4A1E-452A-B6D9-A77BA1055A1E}" type="sibTrans" cxnId="{977EB545-A66B-4E3B-878C-730085A26006}">
      <dgm:prSet/>
      <dgm:spPr/>
      <dgm:t>
        <a:bodyPr/>
        <a:lstStyle/>
        <a:p>
          <a:endParaRPr lang="en-US"/>
        </a:p>
      </dgm:t>
    </dgm:pt>
    <dgm:pt modelId="{A9D28DFD-0E9F-49D3-9DA7-B0D6A74DFFB8}">
      <dgm:prSet/>
      <dgm:spPr/>
      <dgm:t>
        <a:bodyPr/>
        <a:lstStyle/>
        <a:p>
          <a:pPr rtl="0"/>
          <a:r>
            <a:rPr lang="en-US" dirty="0" smtClean="0"/>
            <a:t>Beginnings of the contemplative prayer…</a:t>
          </a:r>
          <a:endParaRPr lang="en-US" dirty="0"/>
        </a:p>
      </dgm:t>
    </dgm:pt>
    <dgm:pt modelId="{43784112-45FE-4F95-9816-0734619F3679}" type="parTrans" cxnId="{E7AB781E-2532-47BE-A9D8-91B0AEC790FD}">
      <dgm:prSet/>
      <dgm:spPr/>
      <dgm:t>
        <a:bodyPr/>
        <a:lstStyle/>
        <a:p>
          <a:endParaRPr lang="en-US"/>
        </a:p>
      </dgm:t>
    </dgm:pt>
    <dgm:pt modelId="{E8755087-87E2-457C-8A29-AE0544873CF6}" type="sibTrans" cxnId="{E7AB781E-2532-47BE-A9D8-91B0AEC790FD}">
      <dgm:prSet/>
      <dgm:spPr/>
      <dgm:t>
        <a:bodyPr/>
        <a:lstStyle/>
        <a:p>
          <a:endParaRPr lang="en-US"/>
        </a:p>
      </dgm:t>
    </dgm:pt>
    <dgm:pt modelId="{5569858D-8901-42DC-8396-1C3AFF886D36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5th rooms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0E932B-0A86-4BED-B525-6AC0162EF3FD}" type="parTrans" cxnId="{16607730-C8F7-42EA-9CCC-20D0253481E6}">
      <dgm:prSet/>
      <dgm:spPr/>
      <dgm:t>
        <a:bodyPr/>
        <a:lstStyle/>
        <a:p>
          <a:endParaRPr lang="en-US"/>
        </a:p>
      </dgm:t>
    </dgm:pt>
    <dgm:pt modelId="{53FC0D00-6756-401B-AEB0-2102AEBC7106}" type="sibTrans" cxnId="{16607730-C8F7-42EA-9CCC-20D0253481E6}">
      <dgm:prSet/>
      <dgm:spPr/>
      <dgm:t>
        <a:bodyPr/>
        <a:lstStyle/>
        <a:p>
          <a:endParaRPr lang="en-US"/>
        </a:p>
      </dgm:t>
    </dgm:pt>
    <dgm:pt modelId="{5C07FE8D-1672-434F-B025-9010F63872B8}">
      <dgm:prSet/>
      <dgm:spPr/>
      <dgm:t>
        <a:bodyPr/>
        <a:lstStyle/>
        <a:p>
          <a:pPr rtl="0"/>
          <a:r>
            <a:rPr lang="en-US" dirty="0" smtClean="0"/>
            <a:t>The fruit of drawing closer to God…</a:t>
          </a:r>
          <a:endParaRPr lang="en-US" dirty="0"/>
        </a:p>
      </dgm:t>
    </dgm:pt>
    <dgm:pt modelId="{E7B71E41-0EA8-4CB7-B855-0425256143DA}" type="parTrans" cxnId="{DBE3E019-950F-4883-9C8A-5D9699E1598C}">
      <dgm:prSet/>
      <dgm:spPr/>
      <dgm:t>
        <a:bodyPr/>
        <a:lstStyle/>
        <a:p>
          <a:endParaRPr lang="en-US"/>
        </a:p>
      </dgm:t>
    </dgm:pt>
    <dgm:pt modelId="{135080C4-14AE-4FDA-AD4A-BEF378CE6A3E}" type="sibTrans" cxnId="{DBE3E019-950F-4883-9C8A-5D9699E1598C}">
      <dgm:prSet/>
      <dgm:spPr/>
      <dgm:t>
        <a:bodyPr/>
        <a:lstStyle/>
        <a:p>
          <a:endParaRPr lang="en-US"/>
        </a:p>
      </dgm:t>
    </dgm:pt>
    <dgm:pt modelId="{CC401EBB-6D2E-41C4-B038-0DAC7162A7DA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6th rooms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1115B6-AF89-4B4D-BDD1-32FA81AA5576}" type="parTrans" cxnId="{87C040B0-7737-4363-9800-36289E5611D6}">
      <dgm:prSet/>
      <dgm:spPr/>
      <dgm:t>
        <a:bodyPr/>
        <a:lstStyle/>
        <a:p>
          <a:endParaRPr lang="en-US"/>
        </a:p>
      </dgm:t>
    </dgm:pt>
    <dgm:pt modelId="{47E31844-6EA7-43BD-AE12-27E390458D8A}" type="sibTrans" cxnId="{87C040B0-7737-4363-9800-36289E5611D6}">
      <dgm:prSet/>
      <dgm:spPr/>
      <dgm:t>
        <a:bodyPr/>
        <a:lstStyle/>
        <a:p>
          <a:endParaRPr lang="en-US"/>
        </a:p>
      </dgm:t>
    </dgm:pt>
    <dgm:pt modelId="{8D3AAC0D-E2CA-4623-B450-4BC041C40411}">
      <dgm:prSet/>
      <dgm:spPr/>
      <dgm:t>
        <a:bodyPr/>
        <a:lstStyle/>
        <a:p>
          <a:pPr rtl="0"/>
          <a:r>
            <a:rPr lang="en-US" dirty="0" smtClean="0"/>
            <a:t>Discovery of the desolation and pain…</a:t>
          </a:r>
          <a:endParaRPr lang="en-US" dirty="0"/>
        </a:p>
      </dgm:t>
    </dgm:pt>
    <dgm:pt modelId="{5DE89AFD-0B80-4908-A773-10D99F33031A}" type="parTrans" cxnId="{34618D2B-543E-4FFA-BC31-FE78DDD6BBBA}">
      <dgm:prSet/>
      <dgm:spPr/>
      <dgm:t>
        <a:bodyPr/>
        <a:lstStyle/>
        <a:p>
          <a:endParaRPr lang="en-US"/>
        </a:p>
      </dgm:t>
    </dgm:pt>
    <dgm:pt modelId="{1975E18C-F0DC-49B4-898E-4F4B6E36791B}" type="sibTrans" cxnId="{34618D2B-543E-4FFA-BC31-FE78DDD6BBBA}">
      <dgm:prSet/>
      <dgm:spPr/>
      <dgm:t>
        <a:bodyPr/>
        <a:lstStyle/>
        <a:p>
          <a:endParaRPr lang="en-US"/>
        </a:p>
      </dgm:t>
    </dgm:pt>
    <dgm:pt modelId="{C5FD41F2-C360-4259-B12E-05BE8E95704E}">
      <dgm:prSet/>
      <dgm:spPr/>
      <dgm:t>
        <a:bodyPr/>
        <a:lstStyle/>
        <a:p>
          <a:pPr rtl="0"/>
          <a:r>
            <a:rPr lang="en-US" dirty="0" smtClean="0"/>
            <a:t>Of silence and love</a:t>
          </a:r>
          <a:endParaRPr lang="en-US" dirty="0"/>
        </a:p>
      </dgm:t>
    </dgm:pt>
    <dgm:pt modelId="{17B1CF9C-D4E4-457F-A430-A30E0D0E96E3}" type="parTrans" cxnId="{F32BD8DB-4B3C-4B37-A6AE-30D99F068149}">
      <dgm:prSet/>
      <dgm:spPr/>
      <dgm:t>
        <a:bodyPr/>
        <a:lstStyle/>
        <a:p>
          <a:endParaRPr lang="en-US"/>
        </a:p>
      </dgm:t>
    </dgm:pt>
    <dgm:pt modelId="{F73A67E7-4F8E-47E6-A292-4028FA408723}" type="sibTrans" cxnId="{F32BD8DB-4B3C-4B37-A6AE-30D99F068149}">
      <dgm:prSet/>
      <dgm:spPr/>
      <dgm:t>
        <a:bodyPr/>
        <a:lstStyle/>
        <a:p>
          <a:endParaRPr lang="en-US"/>
        </a:p>
      </dgm:t>
    </dgm:pt>
    <dgm:pt modelId="{391222A8-7361-471D-9811-CFF1688B62EF}">
      <dgm:prSet/>
      <dgm:spPr/>
      <dgm:t>
        <a:bodyPr/>
        <a:lstStyle/>
        <a:p>
          <a:pPr rtl="0"/>
          <a:r>
            <a:rPr lang="en-US" dirty="0" smtClean="0"/>
            <a:t>Is visible in love of neighbor and</a:t>
          </a:r>
          <a:endParaRPr lang="en-US" dirty="0"/>
        </a:p>
      </dgm:t>
    </dgm:pt>
    <dgm:pt modelId="{F0F0DBB3-4C21-4DD4-B4D1-91B7028E7423}" type="parTrans" cxnId="{08AAA9F5-FA64-4F14-9B99-20F7F80FCF1B}">
      <dgm:prSet/>
      <dgm:spPr/>
      <dgm:t>
        <a:bodyPr/>
        <a:lstStyle/>
        <a:p>
          <a:endParaRPr lang="en-US"/>
        </a:p>
      </dgm:t>
    </dgm:pt>
    <dgm:pt modelId="{8BED693C-4611-4634-9C55-00A8972D289B}" type="sibTrans" cxnId="{08AAA9F5-FA64-4F14-9B99-20F7F80FCF1B}">
      <dgm:prSet/>
      <dgm:spPr/>
      <dgm:t>
        <a:bodyPr/>
        <a:lstStyle/>
        <a:p>
          <a:endParaRPr lang="en-US"/>
        </a:p>
      </dgm:t>
    </dgm:pt>
    <dgm:pt modelId="{3DBA3D84-1BC9-4C01-AC36-ACB46AD24087}">
      <dgm:prSet/>
      <dgm:spPr/>
      <dgm:t>
        <a:bodyPr/>
        <a:lstStyle/>
        <a:p>
          <a:pPr rtl="0"/>
          <a:r>
            <a:rPr lang="en-US" dirty="0" smtClean="0"/>
            <a:t>Participation with Christ in suffering and in joy</a:t>
          </a:r>
          <a:endParaRPr lang="en-US" dirty="0"/>
        </a:p>
      </dgm:t>
    </dgm:pt>
    <dgm:pt modelId="{B58513BB-3C78-4E07-BD92-85D7C5B8D2AE}" type="parTrans" cxnId="{4817BE45-6E74-4E0C-AA5B-ED7CAF4C99B9}">
      <dgm:prSet/>
      <dgm:spPr/>
      <dgm:t>
        <a:bodyPr/>
        <a:lstStyle/>
        <a:p>
          <a:endParaRPr lang="en-US"/>
        </a:p>
      </dgm:t>
    </dgm:pt>
    <dgm:pt modelId="{DECD3436-24F7-4598-8682-30EC727A6653}" type="sibTrans" cxnId="{4817BE45-6E74-4E0C-AA5B-ED7CAF4C99B9}">
      <dgm:prSet/>
      <dgm:spPr/>
      <dgm:t>
        <a:bodyPr/>
        <a:lstStyle/>
        <a:p>
          <a:endParaRPr lang="en-US"/>
        </a:p>
      </dgm:t>
    </dgm:pt>
    <dgm:pt modelId="{EFB035F9-ADBA-455E-AC67-ABA1C1D9F4F9}">
      <dgm:prSet/>
      <dgm:spPr/>
      <dgm:t>
        <a:bodyPr/>
        <a:lstStyle/>
        <a:p>
          <a:pPr rtl="0"/>
          <a:r>
            <a:rPr lang="en-US" dirty="0" smtClean="0"/>
            <a:t>As well as the unexpected joy and delight…</a:t>
          </a:r>
          <a:endParaRPr lang="en-US" dirty="0"/>
        </a:p>
      </dgm:t>
    </dgm:pt>
    <dgm:pt modelId="{FA0F421C-6421-4DF1-87BE-85B8F3D927C4}" type="parTrans" cxnId="{6CCB4B1D-D1D6-4490-B51C-477386326BC7}">
      <dgm:prSet/>
      <dgm:spPr/>
      <dgm:t>
        <a:bodyPr/>
        <a:lstStyle/>
        <a:p>
          <a:endParaRPr lang="en-US"/>
        </a:p>
      </dgm:t>
    </dgm:pt>
    <dgm:pt modelId="{8AFCB79E-466B-4184-BC39-28E5ECCF159C}" type="sibTrans" cxnId="{6CCB4B1D-D1D6-4490-B51C-477386326BC7}">
      <dgm:prSet/>
      <dgm:spPr/>
      <dgm:t>
        <a:bodyPr/>
        <a:lstStyle/>
        <a:p>
          <a:endParaRPr lang="en-US"/>
        </a:p>
      </dgm:t>
    </dgm:pt>
    <dgm:pt modelId="{CE1B0E25-EB2A-4378-9A45-BFA225DA5254}">
      <dgm:prSet/>
      <dgm:spPr/>
      <dgm:t>
        <a:bodyPr/>
        <a:lstStyle/>
        <a:p>
          <a:pPr rtl="0"/>
          <a:r>
            <a:rPr lang="en-US" dirty="0" smtClean="0"/>
            <a:t>That accompanies spiritual growth</a:t>
          </a:r>
          <a:endParaRPr lang="en-US" dirty="0"/>
        </a:p>
      </dgm:t>
    </dgm:pt>
    <dgm:pt modelId="{A772D769-D772-472F-BF2C-102628CCE55A}" type="parTrans" cxnId="{EF001C7F-9BF4-4614-B5E0-83FCF8014AA6}">
      <dgm:prSet/>
      <dgm:spPr/>
    </dgm:pt>
    <dgm:pt modelId="{2C7C5780-A985-4C45-B8D1-65DD8726D2AD}" type="sibTrans" cxnId="{EF001C7F-9BF4-4614-B5E0-83FCF8014AA6}">
      <dgm:prSet/>
      <dgm:spPr/>
    </dgm:pt>
    <dgm:pt modelId="{B2D93431-988D-477D-933C-8DBCAE0059BB}" type="pres">
      <dgm:prSet presAssocID="{3AC2E939-80B0-4478-9B59-F48DC63AE5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E9C91B-7D9D-4D2A-88B8-C51B9B05B00A}" type="pres">
      <dgm:prSet presAssocID="{22C2BA36-995C-4242-B70F-EA01CE1CACC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FCDE31-3540-4450-A49A-0B687B2C55B0}" type="pres">
      <dgm:prSet presAssocID="{22C2BA36-995C-4242-B70F-EA01CE1CACC9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D4817F-1017-4B6B-B916-D23510317FC3}" type="pres">
      <dgm:prSet presAssocID="{5569858D-8901-42DC-8396-1C3AFF886D3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7EC789-3607-4FCE-8385-91A8A4C84598}" type="pres">
      <dgm:prSet presAssocID="{5569858D-8901-42DC-8396-1C3AFF886D36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CD262-5263-475D-8A76-EE496490A4D8}" type="pres">
      <dgm:prSet presAssocID="{CC401EBB-6D2E-41C4-B038-0DAC7162A7D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8F3E4D-B244-40A0-B79C-828ACF65615F}" type="pres">
      <dgm:prSet presAssocID="{CC401EBB-6D2E-41C4-B038-0DAC7162A7DA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8F6F69-E965-4F21-B9D0-C7BAC85CDAA8}" type="presOf" srcId="{5569858D-8901-42DC-8396-1C3AFF886D36}" destId="{CBD4817F-1017-4B6B-B916-D23510317FC3}" srcOrd="0" destOrd="0" presId="urn:microsoft.com/office/officeart/2005/8/layout/vList2"/>
    <dgm:cxn modelId="{87C040B0-7737-4363-9800-36289E5611D6}" srcId="{3AC2E939-80B0-4478-9B59-F48DC63AE53D}" destId="{CC401EBB-6D2E-41C4-B038-0DAC7162A7DA}" srcOrd="2" destOrd="0" parTransId="{531115B6-AF89-4B4D-BDD1-32FA81AA5576}" sibTransId="{47E31844-6EA7-43BD-AE12-27E390458D8A}"/>
    <dgm:cxn modelId="{DBE3E019-950F-4883-9C8A-5D9699E1598C}" srcId="{5569858D-8901-42DC-8396-1C3AFF886D36}" destId="{5C07FE8D-1672-434F-B025-9010F63872B8}" srcOrd="0" destOrd="0" parTransId="{E7B71E41-0EA8-4CB7-B855-0425256143DA}" sibTransId="{135080C4-14AE-4FDA-AD4A-BEF378CE6A3E}"/>
    <dgm:cxn modelId="{AE0180F5-6B7F-4E37-8F2F-B955BC7A78F3}" type="presOf" srcId="{22C2BA36-995C-4242-B70F-EA01CE1CACC9}" destId="{CCE9C91B-7D9D-4D2A-88B8-C51B9B05B00A}" srcOrd="0" destOrd="0" presId="urn:microsoft.com/office/officeart/2005/8/layout/vList2"/>
    <dgm:cxn modelId="{76A559D9-9878-482E-B375-E8EB260ACFDB}" type="presOf" srcId="{391222A8-7361-471D-9811-CFF1688B62EF}" destId="{217EC789-3607-4FCE-8385-91A8A4C84598}" srcOrd="0" destOrd="1" presId="urn:microsoft.com/office/officeart/2005/8/layout/vList2"/>
    <dgm:cxn modelId="{0EE5259F-02CF-4973-BC4F-1744AADD1194}" type="presOf" srcId="{3AC2E939-80B0-4478-9B59-F48DC63AE53D}" destId="{B2D93431-988D-477D-933C-8DBCAE0059BB}" srcOrd="0" destOrd="0" presId="urn:microsoft.com/office/officeart/2005/8/layout/vList2"/>
    <dgm:cxn modelId="{977EB545-A66B-4E3B-878C-730085A26006}" srcId="{3AC2E939-80B0-4478-9B59-F48DC63AE53D}" destId="{22C2BA36-995C-4242-B70F-EA01CE1CACC9}" srcOrd="0" destOrd="0" parTransId="{BE34B470-9624-4DAD-9E71-C7AA945A420E}" sibTransId="{3ACF83B2-4A1E-452A-B6D9-A77BA1055A1E}"/>
    <dgm:cxn modelId="{E7AB781E-2532-47BE-A9D8-91B0AEC790FD}" srcId="{22C2BA36-995C-4242-B70F-EA01CE1CACC9}" destId="{A9D28DFD-0E9F-49D3-9DA7-B0D6A74DFFB8}" srcOrd="0" destOrd="0" parTransId="{43784112-45FE-4F95-9816-0734619F3679}" sibTransId="{E8755087-87E2-457C-8A29-AE0544873CF6}"/>
    <dgm:cxn modelId="{B4F92EE4-3191-47B9-A4D2-AC56F3AFB670}" type="presOf" srcId="{EFB035F9-ADBA-455E-AC67-ABA1C1D9F4F9}" destId="{B08F3E4D-B244-40A0-B79C-828ACF65615F}" srcOrd="0" destOrd="1" presId="urn:microsoft.com/office/officeart/2005/8/layout/vList2"/>
    <dgm:cxn modelId="{EF001C7F-9BF4-4614-B5E0-83FCF8014AA6}" srcId="{CC401EBB-6D2E-41C4-B038-0DAC7162A7DA}" destId="{CE1B0E25-EB2A-4378-9A45-BFA225DA5254}" srcOrd="2" destOrd="0" parTransId="{A772D769-D772-472F-BF2C-102628CCE55A}" sibTransId="{2C7C5780-A985-4C45-B8D1-65DD8726D2AD}"/>
    <dgm:cxn modelId="{47668452-63B2-4BC4-9331-72689FCE468C}" type="presOf" srcId="{3DBA3D84-1BC9-4C01-AC36-ACB46AD24087}" destId="{217EC789-3607-4FCE-8385-91A8A4C84598}" srcOrd="0" destOrd="2" presId="urn:microsoft.com/office/officeart/2005/8/layout/vList2"/>
    <dgm:cxn modelId="{2993F7FC-F46F-48F7-89BD-AA988D2E592C}" type="presOf" srcId="{A9D28DFD-0E9F-49D3-9DA7-B0D6A74DFFB8}" destId="{53FCDE31-3540-4450-A49A-0B687B2C55B0}" srcOrd="0" destOrd="0" presId="urn:microsoft.com/office/officeart/2005/8/layout/vList2"/>
    <dgm:cxn modelId="{21F0C53A-AF53-434E-93D7-7886ED2AFFB6}" type="presOf" srcId="{5C07FE8D-1672-434F-B025-9010F63872B8}" destId="{217EC789-3607-4FCE-8385-91A8A4C84598}" srcOrd="0" destOrd="0" presId="urn:microsoft.com/office/officeart/2005/8/layout/vList2"/>
    <dgm:cxn modelId="{6CCB4B1D-D1D6-4490-B51C-477386326BC7}" srcId="{CC401EBB-6D2E-41C4-B038-0DAC7162A7DA}" destId="{EFB035F9-ADBA-455E-AC67-ABA1C1D9F4F9}" srcOrd="1" destOrd="0" parTransId="{FA0F421C-6421-4DF1-87BE-85B8F3D927C4}" sibTransId="{8AFCB79E-466B-4184-BC39-28E5ECCF159C}"/>
    <dgm:cxn modelId="{FB37FCFB-89FC-4E36-8734-E04F77100CD8}" type="presOf" srcId="{CC401EBB-6D2E-41C4-B038-0DAC7162A7DA}" destId="{2D7CD262-5263-475D-8A76-EE496490A4D8}" srcOrd="0" destOrd="0" presId="urn:microsoft.com/office/officeart/2005/8/layout/vList2"/>
    <dgm:cxn modelId="{08AAA9F5-FA64-4F14-9B99-20F7F80FCF1B}" srcId="{5569858D-8901-42DC-8396-1C3AFF886D36}" destId="{391222A8-7361-471D-9811-CFF1688B62EF}" srcOrd="1" destOrd="0" parTransId="{F0F0DBB3-4C21-4DD4-B4D1-91B7028E7423}" sibTransId="{8BED693C-4611-4634-9C55-00A8972D289B}"/>
    <dgm:cxn modelId="{F32BD8DB-4B3C-4B37-A6AE-30D99F068149}" srcId="{22C2BA36-995C-4242-B70F-EA01CE1CACC9}" destId="{C5FD41F2-C360-4259-B12E-05BE8E95704E}" srcOrd="1" destOrd="0" parTransId="{17B1CF9C-D4E4-457F-A430-A30E0D0E96E3}" sibTransId="{F73A67E7-4F8E-47E6-A292-4028FA408723}"/>
    <dgm:cxn modelId="{B756216E-BE81-4837-B44C-8B8A0D35BF9D}" type="presOf" srcId="{CE1B0E25-EB2A-4378-9A45-BFA225DA5254}" destId="{B08F3E4D-B244-40A0-B79C-828ACF65615F}" srcOrd="0" destOrd="2" presId="urn:microsoft.com/office/officeart/2005/8/layout/vList2"/>
    <dgm:cxn modelId="{16607730-C8F7-42EA-9CCC-20D0253481E6}" srcId="{3AC2E939-80B0-4478-9B59-F48DC63AE53D}" destId="{5569858D-8901-42DC-8396-1C3AFF886D36}" srcOrd="1" destOrd="0" parTransId="{CF0E932B-0A86-4BED-B525-6AC0162EF3FD}" sibTransId="{53FC0D00-6756-401B-AEB0-2102AEBC7106}"/>
    <dgm:cxn modelId="{4817BE45-6E74-4E0C-AA5B-ED7CAF4C99B9}" srcId="{5569858D-8901-42DC-8396-1C3AFF886D36}" destId="{3DBA3D84-1BC9-4C01-AC36-ACB46AD24087}" srcOrd="2" destOrd="0" parTransId="{B58513BB-3C78-4E07-BD92-85D7C5B8D2AE}" sibTransId="{DECD3436-24F7-4598-8682-30EC727A6653}"/>
    <dgm:cxn modelId="{9F24F306-CDAF-4485-BFDD-BECFD658D302}" type="presOf" srcId="{C5FD41F2-C360-4259-B12E-05BE8E95704E}" destId="{53FCDE31-3540-4450-A49A-0B687B2C55B0}" srcOrd="0" destOrd="1" presId="urn:microsoft.com/office/officeart/2005/8/layout/vList2"/>
    <dgm:cxn modelId="{34618D2B-543E-4FFA-BC31-FE78DDD6BBBA}" srcId="{CC401EBB-6D2E-41C4-B038-0DAC7162A7DA}" destId="{8D3AAC0D-E2CA-4623-B450-4BC041C40411}" srcOrd="0" destOrd="0" parTransId="{5DE89AFD-0B80-4908-A773-10D99F33031A}" sibTransId="{1975E18C-F0DC-49B4-898E-4F4B6E36791B}"/>
    <dgm:cxn modelId="{B5A14A38-497F-4819-A6AC-EA0EBB62ED75}" type="presOf" srcId="{8D3AAC0D-E2CA-4623-B450-4BC041C40411}" destId="{B08F3E4D-B244-40A0-B79C-828ACF65615F}" srcOrd="0" destOrd="0" presId="urn:microsoft.com/office/officeart/2005/8/layout/vList2"/>
    <dgm:cxn modelId="{D96BF078-B357-48B3-AB73-006D4E7C9403}" type="presParOf" srcId="{B2D93431-988D-477D-933C-8DBCAE0059BB}" destId="{CCE9C91B-7D9D-4D2A-88B8-C51B9B05B00A}" srcOrd="0" destOrd="0" presId="urn:microsoft.com/office/officeart/2005/8/layout/vList2"/>
    <dgm:cxn modelId="{23F12DD2-E158-4A79-82AE-32A02BDE05C2}" type="presParOf" srcId="{B2D93431-988D-477D-933C-8DBCAE0059BB}" destId="{53FCDE31-3540-4450-A49A-0B687B2C55B0}" srcOrd="1" destOrd="0" presId="urn:microsoft.com/office/officeart/2005/8/layout/vList2"/>
    <dgm:cxn modelId="{382B9147-8655-4DC9-94F2-732167E19A10}" type="presParOf" srcId="{B2D93431-988D-477D-933C-8DBCAE0059BB}" destId="{CBD4817F-1017-4B6B-B916-D23510317FC3}" srcOrd="2" destOrd="0" presId="urn:microsoft.com/office/officeart/2005/8/layout/vList2"/>
    <dgm:cxn modelId="{9B6F8293-5E61-408D-999A-4BAE005C9E63}" type="presParOf" srcId="{B2D93431-988D-477D-933C-8DBCAE0059BB}" destId="{217EC789-3607-4FCE-8385-91A8A4C84598}" srcOrd="3" destOrd="0" presId="urn:microsoft.com/office/officeart/2005/8/layout/vList2"/>
    <dgm:cxn modelId="{637B1705-803C-4103-8F8B-E3ABFC8E2020}" type="presParOf" srcId="{B2D93431-988D-477D-933C-8DBCAE0059BB}" destId="{2D7CD262-5263-475D-8A76-EE496490A4D8}" srcOrd="4" destOrd="0" presId="urn:microsoft.com/office/officeart/2005/8/layout/vList2"/>
    <dgm:cxn modelId="{7F9550C8-10A4-4B7B-9ED4-5396F077E19F}" type="presParOf" srcId="{B2D93431-988D-477D-933C-8DBCAE0059BB}" destId="{B08F3E4D-B244-40A0-B79C-828ACF65615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B8102CD-AE05-4E00-8EF1-D61B78B177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70B8780-6C8D-4D1B-A1FA-99D0EC516C72}">
      <dgm:prSet/>
      <dgm:spPr/>
      <dgm:t>
        <a:bodyPr/>
        <a:lstStyle/>
        <a:p>
          <a:pPr rtl="0"/>
          <a:r>
            <a:rPr lang="en-US" smtClean="0"/>
            <a:t>7th rooms </a:t>
          </a:r>
          <a:endParaRPr lang="en-US"/>
        </a:p>
      </dgm:t>
    </dgm:pt>
    <dgm:pt modelId="{851E610F-DC29-44C3-B149-BC2BA3D72D17}" type="parTrans" cxnId="{9E80F1E7-64C3-4DBC-BAD9-EAAC9CA8B784}">
      <dgm:prSet/>
      <dgm:spPr/>
      <dgm:t>
        <a:bodyPr/>
        <a:lstStyle/>
        <a:p>
          <a:endParaRPr lang="en-US"/>
        </a:p>
      </dgm:t>
    </dgm:pt>
    <dgm:pt modelId="{17D3F937-129A-4CC3-811B-35C4234D2456}" type="sibTrans" cxnId="{9E80F1E7-64C3-4DBC-BAD9-EAAC9CA8B784}">
      <dgm:prSet/>
      <dgm:spPr/>
      <dgm:t>
        <a:bodyPr/>
        <a:lstStyle/>
        <a:p>
          <a:endParaRPr lang="en-US"/>
        </a:p>
      </dgm:t>
    </dgm:pt>
    <dgm:pt modelId="{AF2E64C7-8A4B-447F-99DF-C3C9E0A7EBB3}">
      <dgm:prSet/>
      <dgm:spPr/>
      <dgm:t>
        <a:bodyPr/>
        <a:lstStyle/>
        <a:p>
          <a:pPr rtl="0"/>
          <a:r>
            <a:rPr lang="en-US" smtClean="0"/>
            <a:t>Peace and stability</a:t>
          </a:r>
          <a:endParaRPr lang="en-US"/>
        </a:p>
      </dgm:t>
    </dgm:pt>
    <dgm:pt modelId="{139890B1-F496-47D4-8687-7DAF0B3FF129}" type="parTrans" cxnId="{3CA228A5-2405-4676-9036-EAEF67EA8B33}">
      <dgm:prSet/>
      <dgm:spPr/>
      <dgm:t>
        <a:bodyPr/>
        <a:lstStyle/>
        <a:p>
          <a:endParaRPr lang="en-US"/>
        </a:p>
      </dgm:t>
    </dgm:pt>
    <dgm:pt modelId="{AD86D713-58A2-4CCE-8122-BAB0F20E4672}" type="sibTrans" cxnId="{3CA228A5-2405-4676-9036-EAEF67EA8B33}">
      <dgm:prSet/>
      <dgm:spPr/>
      <dgm:t>
        <a:bodyPr/>
        <a:lstStyle/>
        <a:p>
          <a:endParaRPr lang="en-US"/>
        </a:p>
      </dgm:t>
    </dgm:pt>
    <dgm:pt modelId="{7F40F9B3-DF5B-4E06-B47A-6E640AA1C5AB}">
      <dgm:prSet/>
      <dgm:spPr/>
      <dgm:t>
        <a:bodyPr/>
        <a:lstStyle/>
        <a:p>
          <a:pPr rtl="0"/>
          <a:r>
            <a:rPr lang="en-US" dirty="0" smtClean="0"/>
            <a:t>Springing from deep mutual love</a:t>
          </a:r>
          <a:endParaRPr lang="en-US" dirty="0"/>
        </a:p>
      </dgm:t>
    </dgm:pt>
    <dgm:pt modelId="{BA3F06F3-4D9B-4109-A921-F669EC79A2BC}" type="parTrans" cxnId="{BF0D493A-1B73-4C7F-8916-F695926BD147}">
      <dgm:prSet/>
      <dgm:spPr/>
      <dgm:t>
        <a:bodyPr/>
        <a:lstStyle/>
        <a:p>
          <a:endParaRPr lang="en-US"/>
        </a:p>
      </dgm:t>
    </dgm:pt>
    <dgm:pt modelId="{A2F30EE3-5611-4F53-A771-AA9B1A632CFA}" type="sibTrans" cxnId="{BF0D493A-1B73-4C7F-8916-F695926BD147}">
      <dgm:prSet/>
      <dgm:spPr/>
      <dgm:t>
        <a:bodyPr/>
        <a:lstStyle/>
        <a:p>
          <a:endParaRPr lang="en-US"/>
        </a:p>
      </dgm:t>
    </dgm:pt>
    <dgm:pt modelId="{0F20F772-4111-4989-AA7D-54584D21DC62}">
      <dgm:prSet/>
      <dgm:spPr/>
      <dgm:t>
        <a:bodyPr/>
        <a:lstStyle/>
        <a:p>
          <a:pPr rtl="0"/>
          <a:r>
            <a:rPr lang="en-US" dirty="0" smtClean="0"/>
            <a:t>Between self and God</a:t>
          </a:r>
          <a:endParaRPr lang="en-US" dirty="0"/>
        </a:p>
      </dgm:t>
    </dgm:pt>
    <dgm:pt modelId="{02867B3F-487B-48ED-9C5B-3EA83A7179EB}" type="parTrans" cxnId="{FE3BB874-2AFF-4B7F-BF2A-311F81A4D4CD}">
      <dgm:prSet/>
      <dgm:spPr/>
      <dgm:t>
        <a:bodyPr/>
        <a:lstStyle/>
        <a:p>
          <a:endParaRPr lang="en-US"/>
        </a:p>
      </dgm:t>
    </dgm:pt>
    <dgm:pt modelId="{8FBD4371-DC16-4B53-B9AE-493953C3BC2C}" type="sibTrans" cxnId="{FE3BB874-2AFF-4B7F-BF2A-311F81A4D4CD}">
      <dgm:prSet/>
      <dgm:spPr/>
      <dgm:t>
        <a:bodyPr/>
        <a:lstStyle/>
        <a:p>
          <a:endParaRPr lang="en-US"/>
        </a:p>
      </dgm:t>
    </dgm:pt>
    <dgm:pt modelId="{B387399B-A9AB-4053-BA01-48C5A78023CF}" type="pres">
      <dgm:prSet presAssocID="{AB8102CD-AE05-4E00-8EF1-D61B78B177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C6DD7A-2FFE-401D-8369-D8FC77FDC4E1}" type="pres">
      <dgm:prSet presAssocID="{670B8780-6C8D-4D1B-A1FA-99D0EC516C7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3A3AE9-0F8E-40A4-8BA1-414F122CA236}" type="pres">
      <dgm:prSet presAssocID="{670B8780-6C8D-4D1B-A1FA-99D0EC516C7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0D493A-1B73-4C7F-8916-F695926BD147}" srcId="{670B8780-6C8D-4D1B-A1FA-99D0EC516C72}" destId="{7F40F9B3-DF5B-4E06-B47A-6E640AA1C5AB}" srcOrd="1" destOrd="0" parTransId="{BA3F06F3-4D9B-4109-A921-F669EC79A2BC}" sibTransId="{A2F30EE3-5611-4F53-A771-AA9B1A632CFA}"/>
    <dgm:cxn modelId="{0CD19050-D0E3-48E1-84E8-935F27F40267}" type="presOf" srcId="{AF2E64C7-8A4B-447F-99DF-C3C9E0A7EBB3}" destId="{953A3AE9-0F8E-40A4-8BA1-414F122CA236}" srcOrd="0" destOrd="0" presId="urn:microsoft.com/office/officeart/2005/8/layout/vList2"/>
    <dgm:cxn modelId="{3D9684E1-F218-4279-93AB-206D4DA6DBBB}" type="presOf" srcId="{670B8780-6C8D-4D1B-A1FA-99D0EC516C72}" destId="{D7C6DD7A-2FFE-401D-8369-D8FC77FDC4E1}" srcOrd="0" destOrd="0" presId="urn:microsoft.com/office/officeart/2005/8/layout/vList2"/>
    <dgm:cxn modelId="{3CA228A5-2405-4676-9036-EAEF67EA8B33}" srcId="{670B8780-6C8D-4D1B-A1FA-99D0EC516C72}" destId="{AF2E64C7-8A4B-447F-99DF-C3C9E0A7EBB3}" srcOrd="0" destOrd="0" parTransId="{139890B1-F496-47D4-8687-7DAF0B3FF129}" sibTransId="{AD86D713-58A2-4CCE-8122-BAB0F20E4672}"/>
    <dgm:cxn modelId="{3AFF6447-D950-4ED1-9626-5C15EECA99CA}" type="presOf" srcId="{0F20F772-4111-4989-AA7D-54584D21DC62}" destId="{953A3AE9-0F8E-40A4-8BA1-414F122CA236}" srcOrd="0" destOrd="2" presId="urn:microsoft.com/office/officeart/2005/8/layout/vList2"/>
    <dgm:cxn modelId="{D532A321-BE56-4C85-9E51-1FAF10C5262A}" type="presOf" srcId="{AB8102CD-AE05-4E00-8EF1-D61B78B177EE}" destId="{B387399B-A9AB-4053-BA01-48C5A78023CF}" srcOrd="0" destOrd="0" presId="urn:microsoft.com/office/officeart/2005/8/layout/vList2"/>
    <dgm:cxn modelId="{16F3A7F9-0C0B-4AEA-8BF6-645DDFF3E022}" type="presOf" srcId="{7F40F9B3-DF5B-4E06-B47A-6E640AA1C5AB}" destId="{953A3AE9-0F8E-40A4-8BA1-414F122CA236}" srcOrd="0" destOrd="1" presId="urn:microsoft.com/office/officeart/2005/8/layout/vList2"/>
    <dgm:cxn modelId="{9E80F1E7-64C3-4DBC-BAD9-EAAC9CA8B784}" srcId="{AB8102CD-AE05-4E00-8EF1-D61B78B177EE}" destId="{670B8780-6C8D-4D1B-A1FA-99D0EC516C72}" srcOrd="0" destOrd="0" parTransId="{851E610F-DC29-44C3-B149-BC2BA3D72D17}" sibTransId="{17D3F937-129A-4CC3-811B-35C4234D2456}"/>
    <dgm:cxn modelId="{FE3BB874-2AFF-4B7F-BF2A-311F81A4D4CD}" srcId="{670B8780-6C8D-4D1B-A1FA-99D0EC516C72}" destId="{0F20F772-4111-4989-AA7D-54584D21DC62}" srcOrd="2" destOrd="0" parTransId="{02867B3F-487B-48ED-9C5B-3EA83A7179EB}" sibTransId="{8FBD4371-DC16-4B53-B9AE-493953C3BC2C}"/>
    <dgm:cxn modelId="{E17922C1-A325-431B-B303-E94DA9C0451A}" type="presParOf" srcId="{B387399B-A9AB-4053-BA01-48C5A78023CF}" destId="{D7C6DD7A-2FFE-401D-8369-D8FC77FDC4E1}" srcOrd="0" destOrd="0" presId="urn:microsoft.com/office/officeart/2005/8/layout/vList2"/>
    <dgm:cxn modelId="{09B7F95B-2B49-4A50-AD51-E902F6D745C4}" type="presParOf" srcId="{B387399B-A9AB-4053-BA01-48C5A78023CF}" destId="{953A3AE9-0F8E-40A4-8BA1-414F122CA23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ACBA0-CB7E-4355-A6CB-C987BD743FB3}">
      <dsp:nvSpPr>
        <dsp:cNvPr id="0" name=""/>
        <dsp:cNvSpPr/>
      </dsp:nvSpPr>
      <dsp:spPr>
        <a:xfrm>
          <a:off x="411479" y="451356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b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Compact group</a:t>
          </a:r>
          <a:endParaRPr lang="en-US" sz="1900" kern="1200" dirty="0"/>
        </a:p>
      </dsp:txBody>
      <dsp:txXfrm>
        <a:off x="411479" y="451356"/>
        <a:ext cx="7406640" cy="673330"/>
      </dsp:txXfrm>
    </dsp:sp>
    <dsp:sp modelId="{35664879-D0ED-431E-BFBE-4824BB5E3CC2}">
      <dsp:nvSpPr>
        <dsp:cNvPr id="0" name=""/>
        <dsp:cNvSpPr/>
      </dsp:nvSpPr>
      <dsp:spPr>
        <a:xfrm>
          <a:off x="411479" y="11246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2D8B7-FC6A-47EF-A04D-FC4711381410}">
      <dsp:nvSpPr>
        <dsp:cNvPr id="0" name=""/>
        <dsp:cNvSpPr/>
      </dsp:nvSpPr>
      <dsp:spPr>
        <a:xfrm>
          <a:off x="1456639" y="11246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48373-6424-4956-98C0-D22D3BC12A5D}">
      <dsp:nvSpPr>
        <dsp:cNvPr id="0" name=""/>
        <dsp:cNvSpPr/>
      </dsp:nvSpPr>
      <dsp:spPr>
        <a:xfrm>
          <a:off x="2501798" y="11246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7512FA-091B-48C8-8D08-BAEA7E4459F3}">
      <dsp:nvSpPr>
        <dsp:cNvPr id="0" name=""/>
        <dsp:cNvSpPr/>
      </dsp:nvSpPr>
      <dsp:spPr>
        <a:xfrm>
          <a:off x="3546957" y="11246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A38CE8-7E8D-4B5B-83D1-0CA82AAE4A6E}">
      <dsp:nvSpPr>
        <dsp:cNvPr id="0" name=""/>
        <dsp:cNvSpPr/>
      </dsp:nvSpPr>
      <dsp:spPr>
        <a:xfrm>
          <a:off x="4592116" y="11246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FC521-6FD4-4E94-A1FD-0A4C08C5454F}">
      <dsp:nvSpPr>
        <dsp:cNvPr id="0" name=""/>
        <dsp:cNvSpPr/>
      </dsp:nvSpPr>
      <dsp:spPr>
        <a:xfrm>
          <a:off x="5637276" y="11246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BE956A-84BE-496D-A443-3F793B8FE06A}">
      <dsp:nvSpPr>
        <dsp:cNvPr id="0" name=""/>
        <dsp:cNvSpPr/>
      </dsp:nvSpPr>
      <dsp:spPr>
        <a:xfrm>
          <a:off x="6682435" y="11246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2CB0AA-9119-4AB3-A3A7-2F76FEFF12C4}">
      <dsp:nvSpPr>
        <dsp:cNvPr id="0" name=""/>
        <dsp:cNvSpPr/>
      </dsp:nvSpPr>
      <dsp:spPr>
        <a:xfrm>
          <a:off x="411479" y="1379798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b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All living and writing within the 16th century</a:t>
          </a:r>
          <a:endParaRPr lang="en-US" sz="1900" kern="1200" dirty="0"/>
        </a:p>
      </dsp:txBody>
      <dsp:txXfrm>
        <a:off x="411479" y="1379798"/>
        <a:ext cx="7406640" cy="673330"/>
      </dsp:txXfrm>
    </dsp:sp>
    <dsp:sp modelId="{36D6B8E1-595A-4C65-8479-969CC3F65C26}">
      <dsp:nvSpPr>
        <dsp:cNvPr id="0" name=""/>
        <dsp:cNvSpPr/>
      </dsp:nvSpPr>
      <dsp:spPr>
        <a:xfrm>
          <a:off x="411479" y="205312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E99FA-AF4B-454D-A6B4-40CD6CE76E5A}">
      <dsp:nvSpPr>
        <dsp:cNvPr id="0" name=""/>
        <dsp:cNvSpPr/>
      </dsp:nvSpPr>
      <dsp:spPr>
        <a:xfrm>
          <a:off x="1456639" y="205312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45B41-A3D7-4C97-B741-06B938EF9DBD}">
      <dsp:nvSpPr>
        <dsp:cNvPr id="0" name=""/>
        <dsp:cNvSpPr/>
      </dsp:nvSpPr>
      <dsp:spPr>
        <a:xfrm>
          <a:off x="2501798" y="205312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EE4880-C587-404A-842E-0BA2F8C77360}">
      <dsp:nvSpPr>
        <dsp:cNvPr id="0" name=""/>
        <dsp:cNvSpPr/>
      </dsp:nvSpPr>
      <dsp:spPr>
        <a:xfrm>
          <a:off x="3546957" y="205312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2D1C51-BF69-49AF-B04F-DF7CF5607930}">
      <dsp:nvSpPr>
        <dsp:cNvPr id="0" name=""/>
        <dsp:cNvSpPr/>
      </dsp:nvSpPr>
      <dsp:spPr>
        <a:xfrm>
          <a:off x="4592116" y="205312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484318-606B-4969-B85C-C1A18CF6AD71}">
      <dsp:nvSpPr>
        <dsp:cNvPr id="0" name=""/>
        <dsp:cNvSpPr/>
      </dsp:nvSpPr>
      <dsp:spPr>
        <a:xfrm>
          <a:off x="5637276" y="205312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0413F7-EA51-4CA6-B1F7-D93454356CE2}">
      <dsp:nvSpPr>
        <dsp:cNvPr id="0" name=""/>
        <dsp:cNvSpPr/>
      </dsp:nvSpPr>
      <dsp:spPr>
        <a:xfrm>
          <a:off x="6682435" y="205312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7FA14-003A-43A3-93BA-75A0720BBAE4}">
      <dsp:nvSpPr>
        <dsp:cNvPr id="0" name=""/>
        <dsp:cNvSpPr/>
      </dsp:nvSpPr>
      <dsp:spPr>
        <a:xfrm>
          <a:off x="411479" y="2308241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b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In close connection with the Augustinians, Franciscans, and Carmelites</a:t>
          </a:r>
          <a:endParaRPr lang="en-US" sz="1900" kern="1200" dirty="0"/>
        </a:p>
      </dsp:txBody>
      <dsp:txXfrm>
        <a:off x="411479" y="2308241"/>
        <a:ext cx="7406640" cy="673330"/>
      </dsp:txXfrm>
    </dsp:sp>
    <dsp:sp modelId="{A5F6B963-DE3C-4985-9A3E-8905A9203A37}">
      <dsp:nvSpPr>
        <dsp:cNvPr id="0" name=""/>
        <dsp:cNvSpPr/>
      </dsp:nvSpPr>
      <dsp:spPr>
        <a:xfrm>
          <a:off x="411479" y="298157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DB782-185B-4224-BCD6-547D45659B64}">
      <dsp:nvSpPr>
        <dsp:cNvPr id="0" name=""/>
        <dsp:cNvSpPr/>
      </dsp:nvSpPr>
      <dsp:spPr>
        <a:xfrm>
          <a:off x="1456639" y="298157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CCDA93-0477-44A3-A13D-55BF19C002F9}">
      <dsp:nvSpPr>
        <dsp:cNvPr id="0" name=""/>
        <dsp:cNvSpPr/>
      </dsp:nvSpPr>
      <dsp:spPr>
        <a:xfrm>
          <a:off x="2501798" y="298157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229F4-A477-4941-8764-094FDBFA2585}">
      <dsp:nvSpPr>
        <dsp:cNvPr id="0" name=""/>
        <dsp:cNvSpPr/>
      </dsp:nvSpPr>
      <dsp:spPr>
        <a:xfrm>
          <a:off x="3546957" y="298157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C07360-AE53-43A3-98C6-3A7F650CB03C}">
      <dsp:nvSpPr>
        <dsp:cNvPr id="0" name=""/>
        <dsp:cNvSpPr/>
      </dsp:nvSpPr>
      <dsp:spPr>
        <a:xfrm>
          <a:off x="4592116" y="298157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FED02-F93C-4539-B6B6-2577A87863F7}">
      <dsp:nvSpPr>
        <dsp:cNvPr id="0" name=""/>
        <dsp:cNvSpPr/>
      </dsp:nvSpPr>
      <dsp:spPr>
        <a:xfrm>
          <a:off x="5637276" y="298157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31E40E-7E49-471C-9FDE-F35F2EB02F4C}">
      <dsp:nvSpPr>
        <dsp:cNvPr id="0" name=""/>
        <dsp:cNvSpPr/>
      </dsp:nvSpPr>
      <dsp:spPr>
        <a:xfrm>
          <a:off x="6682435" y="298157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DBFAAF-C0A1-426C-8DD8-301D7D84098F}">
      <dsp:nvSpPr>
        <dsp:cNvPr id="0" name=""/>
        <dsp:cNvSpPr/>
      </dsp:nvSpPr>
      <dsp:spPr>
        <a:xfrm>
          <a:off x="411479" y="3236683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b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Exception is Ignatius of Loyola who became a religious founder himself</a:t>
          </a:r>
          <a:endParaRPr lang="en-US" sz="1900" kern="1200" dirty="0"/>
        </a:p>
      </dsp:txBody>
      <dsp:txXfrm>
        <a:off x="411479" y="3236683"/>
        <a:ext cx="7406640" cy="673330"/>
      </dsp:txXfrm>
    </dsp:sp>
    <dsp:sp modelId="{4DDCA827-F7E3-42D3-BDFF-91D1BFD450AC}">
      <dsp:nvSpPr>
        <dsp:cNvPr id="0" name=""/>
        <dsp:cNvSpPr/>
      </dsp:nvSpPr>
      <dsp:spPr>
        <a:xfrm>
          <a:off x="411479" y="3910014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F47504-C68D-4E6E-947F-6623B9E96938}">
      <dsp:nvSpPr>
        <dsp:cNvPr id="0" name=""/>
        <dsp:cNvSpPr/>
      </dsp:nvSpPr>
      <dsp:spPr>
        <a:xfrm>
          <a:off x="1456639" y="3910014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BFFAD8-8D4B-4971-A7E7-90A2C4CD0D74}">
      <dsp:nvSpPr>
        <dsp:cNvPr id="0" name=""/>
        <dsp:cNvSpPr/>
      </dsp:nvSpPr>
      <dsp:spPr>
        <a:xfrm>
          <a:off x="2501798" y="3910014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5DE13F-88C8-41FF-AE8C-EE1327483824}">
      <dsp:nvSpPr>
        <dsp:cNvPr id="0" name=""/>
        <dsp:cNvSpPr/>
      </dsp:nvSpPr>
      <dsp:spPr>
        <a:xfrm>
          <a:off x="3546957" y="3910014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35600-87B0-41FF-BD69-03A30C22D742}">
      <dsp:nvSpPr>
        <dsp:cNvPr id="0" name=""/>
        <dsp:cNvSpPr/>
      </dsp:nvSpPr>
      <dsp:spPr>
        <a:xfrm>
          <a:off x="4592116" y="3910014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9EBB9E-0C10-4A4D-A7F8-62F74DA32EBE}">
      <dsp:nvSpPr>
        <dsp:cNvPr id="0" name=""/>
        <dsp:cNvSpPr/>
      </dsp:nvSpPr>
      <dsp:spPr>
        <a:xfrm>
          <a:off x="5637276" y="3910014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C8C2BB-7D3C-435F-8B37-7E26DE8213C3}">
      <dsp:nvSpPr>
        <dsp:cNvPr id="0" name=""/>
        <dsp:cNvSpPr/>
      </dsp:nvSpPr>
      <dsp:spPr>
        <a:xfrm>
          <a:off x="6682435" y="3910014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243BD7-A42E-4A78-B146-9025BD32CB26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A fragile and ardent little friar now known as St. John of the Cross</a:t>
          </a:r>
          <a:endParaRPr lang="en-US" sz="3700" kern="1200" dirty="0"/>
        </a:p>
      </dsp:txBody>
      <dsp:txXfrm>
        <a:off x="870589" y="543115"/>
        <a:ext cx="2595368" cy="3439731"/>
      </dsp:txXfrm>
    </dsp:sp>
    <dsp:sp modelId="{B442768A-F52C-4418-A3AF-3735DAD38266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He is reported to have been less than 5 feet tall</a:t>
          </a:r>
          <a:endParaRPr lang="en-US" sz="3700" kern="1200" dirty="0"/>
        </a:p>
      </dsp:txBody>
      <dsp:txXfrm>
        <a:off x="4763642" y="543115"/>
        <a:ext cx="2595368" cy="343973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2D4296-996C-417E-A466-CD41CBAE7F8A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No other contemplative equals his power of bringing us face to face with the stark realities of the spiritual life; the one aim set before it and the price it demands.</a:t>
          </a:r>
          <a:endParaRPr lang="en-US" sz="2700" kern="1200" dirty="0"/>
        </a:p>
      </dsp:txBody>
      <dsp:txXfrm>
        <a:off x="2514630" y="662812"/>
        <a:ext cx="3200339" cy="320033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E280D-08B0-4ACF-BB41-C638337997B0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Personal experience</a:t>
          </a:r>
          <a:endParaRPr lang="en-US" sz="4100" kern="1200" dirty="0"/>
        </a:p>
      </dsp:txBody>
      <dsp:txXfrm>
        <a:off x="870589" y="543115"/>
        <a:ext cx="2595368" cy="3439731"/>
      </dsp:txXfrm>
    </dsp:sp>
    <dsp:sp modelId="{5838BFAB-FE04-44DD-982C-C17D0E0DA07F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Proven truth</a:t>
          </a:r>
          <a:endParaRPr lang="en-US" sz="4100" kern="1200" dirty="0"/>
        </a:p>
      </dsp:txBody>
      <dsp:txXfrm>
        <a:off x="4763642" y="543115"/>
        <a:ext cx="2595368" cy="343973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5EBCD-4E86-4FFB-8C16-0A61022C2CF5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1542 – 1591</a:t>
          </a:r>
          <a:endParaRPr lang="en-US" sz="2000" kern="1200" dirty="0"/>
        </a:p>
      </dsp:txBody>
      <dsp:txXfrm>
        <a:off x="0" y="591343"/>
        <a:ext cx="2571749" cy="1543050"/>
      </dsp:txXfrm>
    </dsp:sp>
    <dsp:sp modelId="{EB070D87-CA74-4E3E-997C-F3776953A8F9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Peasant origin, named Juan de </a:t>
          </a:r>
          <a:r>
            <a:rPr lang="en-US" sz="2000" kern="1200" dirty="0" err="1" smtClean="0"/>
            <a:t>Yepes</a:t>
          </a:r>
          <a:endParaRPr lang="en-US" sz="2000" kern="1200" dirty="0"/>
        </a:p>
      </dsp:txBody>
      <dsp:txXfrm>
        <a:off x="2828925" y="591343"/>
        <a:ext cx="2571749" cy="1543050"/>
      </dsp:txXfrm>
    </dsp:sp>
    <dsp:sp modelId="{86B501CE-C96B-428A-A23E-9C5027F60BD1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Happiest in solitude</a:t>
          </a:r>
          <a:endParaRPr lang="en-US" sz="2000" kern="1200" dirty="0"/>
        </a:p>
      </dsp:txBody>
      <dsp:txXfrm>
        <a:off x="5657849" y="591343"/>
        <a:ext cx="2571749" cy="1543050"/>
      </dsp:txXfrm>
    </dsp:sp>
    <dsp:sp modelId="{8E2A65A9-47AA-4148-854D-8528F4BFDA02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Theologically trained (ecstatic soul seen through the professional mind)</a:t>
          </a:r>
          <a:endParaRPr lang="en-US" sz="2000" kern="1200" dirty="0"/>
        </a:p>
      </dsp:txBody>
      <dsp:txXfrm>
        <a:off x="0" y="2391569"/>
        <a:ext cx="2571749" cy="1543050"/>
      </dsp:txXfrm>
    </dsp:sp>
    <dsp:sp modelId="{9426E2C2-DD15-4CC1-9828-CAC90262BFC2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Entered the unreformed Carmelite Order in 1562 at age 21</a:t>
          </a:r>
          <a:endParaRPr lang="en-US" sz="2000" kern="1200" dirty="0"/>
        </a:p>
      </dsp:txBody>
      <dsp:txXfrm>
        <a:off x="2828925" y="2391569"/>
        <a:ext cx="2571749" cy="1543050"/>
      </dsp:txXfrm>
    </dsp:sp>
    <dsp:sp modelId="{86DAEE96-20AD-4D16-BA2B-4DA3D69E9762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Thought of becoming a </a:t>
          </a:r>
          <a:r>
            <a:rPr lang="en-US" sz="2000" kern="1200" dirty="0" err="1" smtClean="0"/>
            <a:t>Carthusian</a:t>
          </a:r>
          <a:r>
            <a:rPr lang="en-US" sz="2000" kern="1200" dirty="0" smtClean="0"/>
            <a:t> monk but persuaded by Teresa to join her in the work of reform</a:t>
          </a:r>
          <a:endParaRPr lang="en-US" sz="2000" kern="1200" dirty="0"/>
        </a:p>
      </dsp:txBody>
      <dsp:txXfrm>
        <a:off x="5657849" y="2391569"/>
        <a:ext cx="2571749" cy="154305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5EBCD-4E86-4FFB-8C16-0A61022C2CF5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They met in 1568</a:t>
          </a:r>
          <a:endParaRPr lang="en-US" sz="2100" kern="1200" dirty="0"/>
        </a:p>
      </dsp:txBody>
      <dsp:txXfrm>
        <a:off x="0" y="591343"/>
        <a:ext cx="2571749" cy="1543050"/>
      </dsp:txXfrm>
    </dsp:sp>
    <dsp:sp modelId="{EB070D87-CA74-4E3E-997C-F3776953A8F9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Imprisoned for 8-9 months by the unreformed Carmelites</a:t>
          </a:r>
          <a:endParaRPr lang="en-US" sz="2100" kern="1200" dirty="0"/>
        </a:p>
      </dsp:txBody>
      <dsp:txXfrm>
        <a:off x="2828925" y="591343"/>
        <a:ext cx="2571749" cy="1543050"/>
      </dsp:txXfrm>
    </dsp:sp>
    <dsp:sp modelId="{86B501CE-C96B-428A-A23E-9C5027F60BD1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Kept in barbarous conditions</a:t>
          </a:r>
          <a:endParaRPr lang="en-US" sz="2100" kern="1200" dirty="0"/>
        </a:p>
      </dsp:txBody>
      <dsp:txXfrm>
        <a:off x="5657849" y="591343"/>
        <a:ext cx="2571749" cy="1543050"/>
      </dsp:txXfrm>
    </dsp:sp>
    <dsp:sp modelId="{8E2A65A9-47AA-4148-854D-8528F4BFDA02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Escaped from prison in 1580</a:t>
          </a:r>
          <a:endParaRPr lang="en-US" sz="2100" kern="1200" dirty="0"/>
        </a:p>
      </dsp:txBody>
      <dsp:txXfrm>
        <a:off x="0" y="2391569"/>
        <a:ext cx="2571749" cy="1543050"/>
      </dsp:txXfrm>
    </dsp:sp>
    <dsp:sp modelId="{9426E2C2-DD15-4CC1-9828-CAC90262BFC2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Wrote Dark Night of the Soul and Ascent of Mt. Carmel that same year</a:t>
          </a:r>
          <a:endParaRPr lang="en-US" sz="2100" kern="1200" dirty="0"/>
        </a:p>
      </dsp:txBody>
      <dsp:txXfrm>
        <a:off x="2828925" y="2391569"/>
        <a:ext cx="2571749" cy="1543050"/>
      </dsp:txXfrm>
    </dsp:sp>
    <dsp:sp modelId="{86DAEE96-20AD-4D16-BA2B-4DA3D69E9762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Canonized in 1627 and declared a Doctor of the Church in 1926</a:t>
          </a:r>
          <a:endParaRPr lang="en-US" sz="2100" kern="1200" dirty="0"/>
        </a:p>
      </dsp:txBody>
      <dsp:txXfrm>
        <a:off x="5657849" y="2391569"/>
        <a:ext cx="2571749" cy="154305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80FB85-D4A2-4DD0-8F33-3735969D31A3}">
      <dsp:nvSpPr>
        <dsp:cNvPr id="0" name=""/>
        <dsp:cNvSpPr/>
      </dsp:nvSpPr>
      <dsp:spPr>
        <a:xfrm>
          <a:off x="3616" y="681757"/>
          <a:ext cx="3162448" cy="316244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4040" tIns="33020" rIns="17404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 particular order</a:t>
          </a:r>
          <a:endParaRPr lang="en-US" sz="2600" kern="1200" dirty="0"/>
        </a:p>
      </dsp:txBody>
      <dsp:txXfrm>
        <a:off x="466746" y="1144887"/>
        <a:ext cx="2236188" cy="2236188"/>
      </dsp:txXfrm>
    </dsp:sp>
    <dsp:sp modelId="{139E492A-3486-4B26-8FB2-B3CD4E912DD5}">
      <dsp:nvSpPr>
        <dsp:cNvPr id="0" name=""/>
        <dsp:cNvSpPr/>
      </dsp:nvSpPr>
      <dsp:spPr>
        <a:xfrm>
          <a:off x="2533575" y="681757"/>
          <a:ext cx="3162448" cy="316244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4040" tIns="33020" rIns="17404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Lived in  hermitages and communities</a:t>
          </a:r>
          <a:endParaRPr lang="en-US" sz="2600" kern="1200" dirty="0"/>
        </a:p>
      </dsp:txBody>
      <dsp:txXfrm>
        <a:off x="2996705" y="1144887"/>
        <a:ext cx="2236188" cy="2236188"/>
      </dsp:txXfrm>
    </dsp:sp>
    <dsp:sp modelId="{E1B6C150-727C-4141-94FC-A66E2B923305}">
      <dsp:nvSpPr>
        <dsp:cNvPr id="0" name=""/>
        <dsp:cNvSpPr/>
      </dsp:nvSpPr>
      <dsp:spPr>
        <a:xfrm>
          <a:off x="5063534" y="681757"/>
          <a:ext cx="3162448" cy="316244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4040" tIns="33020" rIns="17404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Spent lots of time in solitude</a:t>
          </a:r>
          <a:endParaRPr lang="en-US" sz="2600" kern="1200" dirty="0"/>
        </a:p>
      </dsp:txBody>
      <dsp:txXfrm>
        <a:off x="5526664" y="1144887"/>
        <a:ext cx="2236188" cy="223618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6880C-A660-4033-88E7-7756ECB1354D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The dark night of the senses and of the soul break us from these attachments – drive us toward God</a:t>
          </a:r>
          <a:endParaRPr lang="en-US" sz="3300" kern="1200" dirty="0"/>
        </a:p>
      </dsp:txBody>
      <dsp:txXfrm>
        <a:off x="0" y="2731658"/>
        <a:ext cx="8229600" cy="1792263"/>
      </dsp:txXfrm>
    </dsp:sp>
    <dsp:sp modelId="{36B5A7F0-70FF-46A6-AF18-DDBD7CBA50CC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The great enemy of the spiritual life – attachment to things</a:t>
          </a:r>
          <a:endParaRPr lang="en-US" sz="3300" kern="1200" dirty="0"/>
        </a:p>
      </dsp:txBody>
      <dsp:txXfrm rot="10800000">
        <a:off x="0" y="2040"/>
        <a:ext cx="8229600" cy="179109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702DDE-7617-44E3-BB18-5965E65E7BAD}">
      <dsp:nvSpPr>
        <dsp:cNvPr id="0" name=""/>
        <dsp:cNvSpPr/>
      </dsp:nvSpPr>
      <dsp:spPr>
        <a:xfrm>
          <a:off x="0" y="3531"/>
          <a:ext cx="82296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Daily surrender</a:t>
          </a:r>
          <a:endParaRPr lang="en-US" sz="2000" kern="1200" dirty="0"/>
        </a:p>
      </dsp:txBody>
      <dsp:txXfrm>
        <a:off x="37125" y="40656"/>
        <a:ext cx="8155350" cy="686250"/>
      </dsp:txXfrm>
    </dsp:sp>
    <dsp:sp modelId="{A87D101A-8676-4F31-AB9D-3FE90C9F139D}">
      <dsp:nvSpPr>
        <dsp:cNvPr id="0" name=""/>
        <dsp:cNvSpPr/>
      </dsp:nvSpPr>
      <dsp:spPr>
        <a:xfrm>
          <a:off x="0" y="821631"/>
          <a:ext cx="82296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Obediently involved in practice of the spiritual disciplines</a:t>
          </a:r>
          <a:endParaRPr lang="en-US" sz="2000" kern="1200" dirty="0"/>
        </a:p>
      </dsp:txBody>
      <dsp:txXfrm>
        <a:off x="37125" y="858756"/>
        <a:ext cx="8155350" cy="686250"/>
      </dsp:txXfrm>
    </dsp:sp>
    <dsp:sp modelId="{570AA294-A798-472D-A8E2-874852ACE80F}">
      <dsp:nvSpPr>
        <dsp:cNvPr id="0" name=""/>
        <dsp:cNvSpPr/>
      </dsp:nvSpPr>
      <dsp:spPr>
        <a:xfrm>
          <a:off x="0" y="1639731"/>
          <a:ext cx="82296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Responsively trusting that God draws believers through periods of darkness into more intimate communion</a:t>
          </a:r>
          <a:endParaRPr lang="en-US" sz="2000" kern="1200" dirty="0"/>
        </a:p>
      </dsp:txBody>
      <dsp:txXfrm>
        <a:off x="37125" y="1676856"/>
        <a:ext cx="8155350" cy="686250"/>
      </dsp:txXfrm>
    </dsp:sp>
    <dsp:sp modelId="{63CA2A44-F076-44B3-A3B6-4F6B65AFE9D0}">
      <dsp:nvSpPr>
        <dsp:cNvPr id="0" name=""/>
        <dsp:cNvSpPr/>
      </dsp:nvSpPr>
      <dsp:spPr>
        <a:xfrm>
          <a:off x="0" y="2457831"/>
          <a:ext cx="82296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Faithfully waiting </a:t>
          </a:r>
          <a:r>
            <a:rPr lang="en-US" sz="2000" kern="1200" dirty="0" smtClean="0"/>
            <a:t>in prayerful silence</a:t>
          </a:r>
          <a:endParaRPr lang="en-US" sz="2000" kern="1200" dirty="0"/>
        </a:p>
      </dsp:txBody>
      <dsp:txXfrm>
        <a:off x="37125" y="2494956"/>
        <a:ext cx="8155350" cy="686250"/>
      </dsp:txXfrm>
    </dsp:sp>
    <dsp:sp modelId="{A6A57E99-A85A-4595-AF84-EBE959DD254B}">
      <dsp:nvSpPr>
        <dsp:cNvPr id="0" name=""/>
        <dsp:cNvSpPr/>
      </dsp:nvSpPr>
      <dsp:spPr>
        <a:xfrm>
          <a:off x="0" y="3218331"/>
          <a:ext cx="8229600" cy="130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Not natural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Exposes …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How trivial and superficial our thoughts are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How noisy our world is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How inattentive we are to the reality of God’s presence</a:t>
          </a:r>
          <a:endParaRPr lang="en-US" sz="1600" kern="1200" dirty="0"/>
        </a:p>
      </dsp:txBody>
      <dsp:txXfrm>
        <a:off x="0" y="3218331"/>
        <a:ext cx="8229600" cy="130410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79E71-DCD4-43B3-A53C-48948AB0D100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5A0C4B-F877-4243-B768-255B556D2AF1}">
      <dsp:nvSpPr>
        <dsp:cNvPr id="0" name=""/>
        <dsp:cNvSpPr/>
      </dsp:nvSpPr>
      <dsp:spPr>
        <a:xfrm>
          <a:off x="0" y="1357788"/>
          <a:ext cx="8229600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Enjoy the devotional writing of the Spanish mystics—Teresa and John</a:t>
          </a:r>
          <a:endParaRPr lang="en-US" sz="3900" kern="1200" dirty="0"/>
        </a:p>
      </dsp:txBody>
      <dsp:txXfrm>
        <a:off x="88376" y="1446164"/>
        <a:ext cx="8052848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399760-FD66-4E28-9834-EF0C8C970EAB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77D48-EC81-47D0-A94B-06819D6E02FD}">
      <dsp:nvSpPr>
        <dsp:cNvPr id="0" name=""/>
        <dsp:cNvSpPr/>
      </dsp:nvSpPr>
      <dsp:spPr>
        <a:xfrm>
          <a:off x="3775352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Austere, practical, militant</a:t>
          </a:r>
          <a:endParaRPr lang="en-US" sz="1500" kern="1200"/>
        </a:p>
      </dsp:txBody>
      <dsp:txXfrm>
        <a:off x="3814620" y="492306"/>
        <a:ext cx="2863339" cy="725883"/>
      </dsp:txXfrm>
    </dsp:sp>
    <dsp:sp modelId="{73371AAB-062A-4F56-AE2C-D31A195EB1C3}">
      <dsp:nvSpPr>
        <dsp:cNvPr id="0" name=""/>
        <dsp:cNvSpPr/>
      </dsp:nvSpPr>
      <dsp:spPr>
        <a:xfrm>
          <a:off x="3775352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Little room for religious emotionalism</a:t>
          </a:r>
          <a:endParaRPr lang="en-US" sz="1500" kern="1200"/>
        </a:p>
      </dsp:txBody>
      <dsp:txXfrm>
        <a:off x="3814620" y="1397277"/>
        <a:ext cx="2863339" cy="725883"/>
      </dsp:txXfrm>
    </dsp:sp>
    <dsp:sp modelId="{FC0D41CF-0C99-4931-9E6C-2C4340572456}">
      <dsp:nvSpPr>
        <dsp:cNvPr id="0" name=""/>
        <dsp:cNvSpPr/>
      </dsp:nvSpPr>
      <dsp:spPr>
        <a:xfrm>
          <a:off x="3775352" y="2262981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Tendency to push spiritual principles at all costs to their logical ends</a:t>
          </a:r>
          <a:endParaRPr lang="en-US" sz="1500" kern="1200" dirty="0"/>
        </a:p>
      </dsp:txBody>
      <dsp:txXfrm>
        <a:off x="3814620" y="2302249"/>
        <a:ext cx="2863339" cy="725883"/>
      </dsp:txXfrm>
    </dsp:sp>
    <dsp:sp modelId="{D6144473-06C2-49C7-845F-C9551C0C1E95}">
      <dsp:nvSpPr>
        <dsp:cNvPr id="0" name=""/>
        <dsp:cNvSpPr/>
      </dsp:nvSpPr>
      <dsp:spPr>
        <a:xfrm>
          <a:off x="3775352" y="3167953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Stern and bracing view of human character emerges again and again</a:t>
          </a:r>
          <a:endParaRPr lang="en-US" sz="1500" kern="1200"/>
        </a:p>
      </dsp:txBody>
      <dsp:txXfrm>
        <a:off x="3814620" y="3207221"/>
        <a:ext cx="2863339" cy="7258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7A5264-74B2-4EFD-B202-CEE5E60DB90D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1515-1582</a:t>
          </a:r>
          <a:endParaRPr lang="en-US" sz="3100" kern="1200" dirty="0"/>
        </a:p>
      </dsp:txBody>
      <dsp:txXfrm>
        <a:off x="0" y="591343"/>
        <a:ext cx="2571749" cy="1543050"/>
      </dsp:txXfrm>
    </dsp:sp>
    <dsp:sp modelId="{9B5A14C4-653F-4DFE-B681-A3A5A9B78D58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Born into aristocracy</a:t>
          </a:r>
          <a:endParaRPr lang="en-US" sz="3100" kern="1200" dirty="0"/>
        </a:p>
      </dsp:txBody>
      <dsp:txXfrm>
        <a:off x="2828925" y="591343"/>
        <a:ext cx="2571749" cy="1543050"/>
      </dsp:txXfrm>
    </dsp:sp>
    <dsp:sp modelId="{F2CDA9B1-C628-423D-8867-F03255A67670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Romantic and ardent in temperament</a:t>
          </a:r>
          <a:endParaRPr lang="en-US" sz="3100" kern="1200" dirty="0"/>
        </a:p>
      </dsp:txBody>
      <dsp:txXfrm>
        <a:off x="5657849" y="591343"/>
        <a:ext cx="2571749" cy="1543050"/>
      </dsp:txXfrm>
    </dsp:sp>
    <dsp:sp modelId="{990F7384-D787-480F-9D27-071DDD034F73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Active</a:t>
          </a:r>
          <a:endParaRPr lang="en-US" sz="3100" kern="1200" dirty="0"/>
        </a:p>
      </dsp:txBody>
      <dsp:txXfrm>
        <a:off x="0" y="2391569"/>
        <a:ext cx="2571749" cy="1543050"/>
      </dsp:txXfrm>
    </dsp:sp>
    <dsp:sp modelId="{996A887E-9A9C-4627-AFF4-CD30425320A0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Drawn early to religion</a:t>
          </a:r>
          <a:endParaRPr lang="en-US" sz="3100" kern="1200" dirty="0"/>
        </a:p>
      </dsp:txBody>
      <dsp:txXfrm>
        <a:off x="2828925" y="2391569"/>
        <a:ext cx="2571749" cy="1543050"/>
      </dsp:txXfrm>
    </dsp:sp>
    <dsp:sp modelId="{64249352-6F54-4B9F-B662-AEBB60D52957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Novice before she was 20</a:t>
          </a:r>
          <a:endParaRPr lang="en-US" sz="3100" kern="1200" dirty="0"/>
        </a:p>
      </dsp:txBody>
      <dsp:txXfrm>
        <a:off x="5657849" y="2391569"/>
        <a:ext cx="2571749" cy="15430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7A5264-74B2-4EFD-B202-CEE5E60DB90D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4 years later fell seriously ill</a:t>
          </a:r>
          <a:endParaRPr lang="en-US" sz="2400" kern="1200" dirty="0"/>
        </a:p>
      </dsp:txBody>
      <dsp:txXfrm>
        <a:off x="0" y="591343"/>
        <a:ext cx="2571749" cy="1543050"/>
      </dsp:txXfrm>
    </dsp:sp>
    <dsp:sp modelId="{9B5A14C4-653F-4DFE-B681-A3A5A9B78D58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Paralyzed for 2 years</a:t>
          </a:r>
          <a:endParaRPr lang="en-US" sz="2400" kern="1200" dirty="0"/>
        </a:p>
      </dsp:txBody>
      <dsp:txXfrm>
        <a:off x="2828925" y="591343"/>
        <a:ext cx="2571749" cy="1543050"/>
      </dsp:txXfrm>
    </dsp:sp>
    <dsp:sp modelId="{F2CDA9B1-C628-423D-8867-F03255A67670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Gave up contemplative prayer life</a:t>
          </a:r>
          <a:endParaRPr lang="en-US" sz="2400" kern="1200" dirty="0"/>
        </a:p>
      </dsp:txBody>
      <dsp:txXfrm>
        <a:off x="5657849" y="591343"/>
        <a:ext cx="2571749" cy="1543050"/>
      </dsp:txXfrm>
    </dsp:sp>
    <dsp:sp modelId="{990F7384-D787-480F-9D27-071DDD034F73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Struggled for 12 years between mystical vocation and active life</a:t>
          </a:r>
          <a:endParaRPr lang="en-US" sz="2400" kern="1200" dirty="0"/>
        </a:p>
      </dsp:txBody>
      <dsp:txXfrm>
        <a:off x="0" y="2391569"/>
        <a:ext cx="2571749" cy="1543050"/>
      </dsp:txXfrm>
    </dsp:sp>
    <dsp:sp modelId="{996A887E-9A9C-4627-AFF4-CD30425320A0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Middle Age – began to settle in to good balance</a:t>
          </a:r>
          <a:endParaRPr lang="en-US" sz="2400" kern="1200" dirty="0"/>
        </a:p>
      </dsp:txBody>
      <dsp:txXfrm>
        <a:off x="2828925" y="2391569"/>
        <a:ext cx="2571749" cy="1543050"/>
      </dsp:txXfrm>
    </dsp:sp>
    <dsp:sp modelId="{64249352-6F54-4B9F-B662-AEBB60D52957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Full mystical life began at 41</a:t>
          </a:r>
          <a:endParaRPr lang="en-US" sz="2400" kern="1200" dirty="0"/>
        </a:p>
      </dsp:txBody>
      <dsp:txXfrm>
        <a:off x="5657849" y="2391569"/>
        <a:ext cx="2571749" cy="15430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7A5264-74B2-4EFD-B202-CEE5E60DB90D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Impacted greatly by Augustine’s Confessions</a:t>
          </a:r>
          <a:endParaRPr lang="en-US" sz="2400" kern="1200" dirty="0"/>
        </a:p>
      </dsp:txBody>
      <dsp:txXfrm>
        <a:off x="0" y="591343"/>
        <a:ext cx="2571749" cy="1543050"/>
      </dsp:txXfrm>
    </dsp:sp>
    <dsp:sp modelId="{9B5A14C4-653F-4DFE-B681-A3A5A9B78D58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Ecstasies followed—visions, voices, levitations</a:t>
          </a:r>
          <a:endParaRPr lang="en-US" sz="2400" kern="1200" dirty="0"/>
        </a:p>
      </dsp:txBody>
      <dsp:txXfrm>
        <a:off x="2828925" y="591343"/>
        <a:ext cx="2571749" cy="1543050"/>
      </dsp:txXfrm>
    </dsp:sp>
    <dsp:sp modelId="{F2CDA9B1-C628-423D-8867-F03255A67670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Entered Ignatian spirituality</a:t>
          </a:r>
          <a:endParaRPr lang="en-US" sz="2400" kern="1200" dirty="0"/>
        </a:p>
      </dsp:txBody>
      <dsp:txXfrm>
        <a:off x="5657849" y="591343"/>
        <a:ext cx="2571749" cy="1543050"/>
      </dsp:txXfrm>
    </dsp:sp>
    <dsp:sp modelId="{990F7384-D787-480F-9D27-071DDD034F73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Founded Convent of St. Joseph at Ávila at age 47</a:t>
          </a:r>
          <a:endParaRPr lang="en-US" sz="2400" kern="1200" dirty="0"/>
        </a:p>
      </dsp:txBody>
      <dsp:txXfrm>
        <a:off x="0" y="2391569"/>
        <a:ext cx="2571749" cy="1543050"/>
      </dsp:txXfrm>
    </dsp:sp>
    <dsp:sp modelId="{996A887E-9A9C-4627-AFF4-CD30425320A0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Strictly observed the primitive Rule of Mt. Carmel</a:t>
          </a:r>
          <a:endParaRPr lang="en-US" sz="2400" kern="1200" dirty="0"/>
        </a:p>
      </dsp:txBody>
      <dsp:txXfrm>
        <a:off x="2828925" y="2391569"/>
        <a:ext cx="2571749" cy="1543050"/>
      </dsp:txXfrm>
    </dsp:sp>
    <dsp:sp modelId="{64249352-6F54-4B9F-B662-AEBB60D52957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Reformer – established Carmelite houses all over Spain</a:t>
          </a:r>
          <a:endParaRPr lang="en-US" sz="2400" kern="1200" dirty="0"/>
        </a:p>
      </dsp:txBody>
      <dsp:txXfrm>
        <a:off x="5657849" y="2391569"/>
        <a:ext cx="2571749" cy="15430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BF8609-4C6A-42F7-921B-01604E1ECB3C}">
      <dsp:nvSpPr>
        <dsp:cNvPr id="0" name=""/>
        <dsp:cNvSpPr/>
      </dsp:nvSpPr>
      <dsp:spPr>
        <a:xfrm>
          <a:off x="1424112" y="0"/>
          <a:ext cx="5076574" cy="50765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Teresa was canonized in 1622 and declared a Doctor of the Church in 1970</a:t>
          </a:r>
          <a:endParaRPr lang="en-US" sz="4100" kern="1200" dirty="0"/>
        </a:p>
      </dsp:txBody>
      <dsp:txXfrm>
        <a:off x="2167559" y="743447"/>
        <a:ext cx="3589680" cy="35896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E9C91B-7D9D-4D2A-88B8-C51B9B05B00A}">
      <dsp:nvSpPr>
        <dsp:cNvPr id="0" name=""/>
        <dsp:cNvSpPr/>
      </dsp:nvSpPr>
      <dsp:spPr>
        <a:xfrm>
          <a:off x="0" y="31791"/>
          <a:ext cx="8229600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en-US" sz="2600" b="1" kern="1200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</a:t>
          </a:r>
          <a:r>
            <a:rPr 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rooms </a:t>
          </a:r>
          <a:endParaRPr 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700" y="61491"/>
        <a:ext cx="8170200" cy="549000"/>
      </dsp:txXfrm>
    </dsp:sp>
    <dsp:sp modelId="{53FCDE31-3540-4450-A49A-0B687B2C55B0}">
      <dsp:nvSpPr>
        <dsp:cNvPr id="0" name=""/>
        <dsp:cNvSpPr/>
      </dsp:nvSpPr>
      <dsp:spPr>
        <a:xfrm>
          <a:off x="0" y="640191"/>
          <a:ext cx="8229600" cy="65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Converted to Christ</a:t>
          </a:r>
          <a:endParaRPr lang="en-U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Beginnings of prayer</a:t>
          </a:r>
          <a:endParaRPr lang="en-US" sz="2000" kern="1200" dirty="0"/>
        </a:p>
      </dsp:txBody>
      <dsp:txXfrm>
        <a:off x="0" y="640191"/>
        <a:ext cx="8229600" cy="659295"/>
      </dsp:txXfrm>
    </dsp:sp>
    <dsp:sp modelId="{CBD4817F-1017-4B6B-B916-D23510317FC3}">
      <dsp:nvSpPr>
        <dsp:cNvPr id="0" name=""/>
        <dsp:cNvSpPr/>
      </dsp:nvSpPr>
      <dsp:spPr>
        <a:xfrm>
          <a:off x="0" y="1299486"/>
          <a:ext cx="8229600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en-US" sz="2600" b="1" kern="1200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nd</a:t>
          </a:r>
          <a:r>
            <a:rPr 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rooms</a:t>
          </a:r>
          <a:endParaRPr 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700" y="1329186"/>
        <a:ext cx="8170200" cy="549000"/>
      </dsp:txXfrm>
    </dsp:sp>
    <dsp:sp modelId="{217EC789-3607-4FCE-8385-91A8A4C84598}">
      <dsp:nvSpPr>
        <dsp:cNvPr id="0" name=""/>
        <dsp:cNvSpPr/>
      </dsp:nvSpPr>
      <dsp:spPr>
        <a:xfrm>
          <a:off x="0" y="1907886"/>
          <a:ext cx="8229600" cy="65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Easy to be discouraged… </a:t>
          </a:r>
          <a:endParaRPr lang="en-U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while making efforts to follow Christ and avoid sin</a:t>
          </a:r>
          <a:endParaRPr lang="en-US" sz="2000" kern="1200"/>
        </a:p>
      </dsp:txBody>
      <dsp:txXfrm>
        <a:off x="0" y="1907886"/>
        <a:ext cx="8229600" cy="659295"/>
      </dsp:txXfrm>
    </dsp:sp>
    <dsp:sp modelId="{2D7CD262-5263-475D-8A76-EE496490A4D8}">
      <dsp:nvSpPr>
        <dsp:cNvPr id="0" name=""/>
        <dsp:cNvSpPr/>
      </dsp:nvSpPr>
      <dsp:spPr>
        <a:xfrm>
          <a:off x="0" y="2567181"/>
          <a:ext cx="8229600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r>
            <a:rPr lang="en-US" sz="2600" b="1" kern="1200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rd</a:t>
          </a:r>
          <a:r>
            <a:rPr 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rooms</a:t>
          </a:r>
          <a:endParaRPr 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700" y="2596881"/>
        <a:ext cx="8170200" cy="549000"/>
      </dsp:txXfrm>
    </dsp:sp>
    <dsp:sp modelId="{B08F3E4D-B244-40A0-B79C-828ACF65615F}">
      <dsp:nvSpPr>
        <dsp:cNvPr id="0" name=""/>
        <dsp:cNvSpPr/>
      </dsp:nvSpPr>
      <dsp:spPr>
        <a:xfrm>
          <a:off x="0" y="3175581"/>
          <a:ext cx="8229600" cy="131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More committed (but not yet deep)</a:t>
          </a:r>
          <a:endParaRPr lang="en-U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In danger of getting stuck as conventional churchgoers</a:t>
          </a:r>
          <a:endParaRPr lang="en-U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Attempting to live the Christian life by one’s own efforts</a:t>
          </a:r>
          <a:endParaRPr lang="en-U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Neither experiences nor demonstrates the fullness of God’s love</a:t>
          </a:r>
          <a:endParaRPr lang="en-US" sz="2000" kern="1200"/>
        </a:p>
      </dsp:txBody>
      <dsp:txXfrm>
        <a:off x="0" y="3175581"/>
        <a:ext cx="8229600" cy="13185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E9C91B-7D9D-4D2A-88B8-C51B9B05B00A}">
      <dsp:nvSpPr>
        <dsp:cNvPr id="0" name=""/>
        <dsp:cNvSpPr/>
      </dsp:nvSpPr>
      <dsp:spPr>
        <a:xfrm>
          <a:off x="0" y="25063"/>
          <a:ext cx="8229600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4th rooms </a:t>
          </a:r>
          <a:endParaRPr 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700" y="54763"/>
        <a:ext cx="8170200" cy="549000"/>
      </dsp:txXfrm>
    </dsp:sp>
    <dsp:sp modelId="{53FCDE31-3540-4450-A49A-0B687B2C55B0}">
      <dsp:nvSpPr>
        <dsp:cNvPr id="0" name=""/>
        <dsp:cNvSpPr/>
      </dsp:nvSpPr>
      <dsp:spPr>
        <a:xfrm>
          <a:off x="0" y="633463"/>
          <a:ext cx="8229600" cy="65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Beginnings of the contemplative prayer…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Of silence and love</a:t>
          </a:r>
          <a:endParaRPr lang="en-US" sz="2000" kern="1200" dirty="0"/>
        </a:p>
      </dsp:txBody>
      <dsp:txXfrm>
        <a:off x="0" y="633463"/>
        <a:ext cx="8229600" cy="659295"/>
      </dsp:txXfrm>
    </dsp:sp>
    <dsp:sp modelId="{CBD4817F-1017-4B6B-B916-D23510317FC3}">
      <dsp:nvSpPr>
        <dsp:cNvPr id="0" name=""/>
        <dsp:cNvSpPr/>
      </dsp:nvSpPr>
      <dsp:spPr>
        <a:xfrm>
          <a:off x="0" y="1292759"/>
          <a:ext cx="8229600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5th rooms</a:t>
          </a:r>
          <a:endParaRPr 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700" y="1322459"/>
        <a:ext cx="8170200" cy="549000"/>
      </dsp:txXfrm>
    </dsp:sp>
    <dsp:sp modelId="{217EC789-3607-4FCE-8385-91A8A4C84598}">
      <dsp:nvSpPr>
        <dsp:cNvPr id="0" name=""/>
        <dsp:cNvSpPr/>
      </dsp:nvSpPr>
      <dsp:spPr>
        <a:xfrm>
          <a:off x="0" y="1901159"/>
          <a:ext cx="8229600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The fruit of drawing closer to God…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Is visible in love of neighbor and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Participation with Christ in suffering and in joy</a:t>
          </a:r>
          <a:endParaRPr lang="en-US" sz="2000" kern="1200" dirty="0"/>
        </a:p>
      </dsp:txBody>
      <dsp:txXfrm>
        <a:off x="0" y="1901159"/>
        <a:ext cx="8229600" cy="995670"/>
      </dsp:txXfrm>
    </dsp:sp>
    <dsp:sp modelId="{2D7CD262-5263-475D-8A76-EE496490A4D8}">
      <dsp:nvSpPr>
        <dsp:cNvPr id="0" name=""/>
        <dsp:cNvSpPr/>
      </dsp:nvSpPr>
      <dsp:spPr>
        <a:xfrm>
          <a:off x="0" y="2896829"/>
          <a:ext cx="8229600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6th rooms</a:t>
          </a:r>
          <a:endParaRPr 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700" y="2926529"/>
        <a:ext cx="8170200" cy="549000"/>
      </dsp:txXfrm>
    </dsp:sp>
    <dsp:sp modelId="{B08F3E4D-B244-40A0-B79C-828ACF65615F}">
      <dsp:nvSpPr>
        <dsp:cNvPr id="0" name=""/>
        <dsp:cNvSpPr/>
      </dsp:nvSpPr>
      <dsp:spPr>
        <a:xfrm>
          <a:off x="0" y="3505229"/>
          <a:ext cx="8229600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Discovery of the desolation and pain…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As well as the unexpected joy and delight…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That accompanies spiritual growth</a:t>
          </a:r>
          <a:endParaRPr lang="en-US" sz="2000" kern="1200" dirty="0"/>
        </a:p>
      </dsp:txBody>
      <dsp:txXfrm>
        <a:off x="0" y="3505229"/>
        <a:ext cx="8229600" cy="99567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6DD7A-2FFE-401D-8369-D8FC77FDC4E1}">
      <dsp:nvSpPr>
        <dsp:cNvPr id="0" name=""/>
        <dsp:cNvSpPr/>
      </dsp:nvSpPr>
      <dsp:spPr>
        <a:xfrm>
          <a:off x="0" y="389"/>
          <a:ext cx="8153400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smtClean="0"/>
            <a:t>7th rooms </a:t>
          </a:r>
          <a:endParaRPr lang="en-US" sz="3400" kern="1200"/>
        </a:p>
      </dsp:txBody>
      <dsp:txXfrm>
        <a:off x="38838" y="39227"/>
        <a:ext cx="8075724" cy="717924"/>
      </dsp:txXfrm>
    </dsp:sp>
    <dsp:sp modelId="{953A3AE9-0F8E-40A4-8BA1-414F122CA236}">
      <dsp:nvSpPr>
        <dsp:cNvPr id="0" name=""/>
        <dsp:cNvSpPr/>
      </dsp:nvSpPr>
      <dsp:spPr>
        <a:xfrm>
          <a:off x="0" y="795989"/>
          <a:ext cx="8153400" cy="1337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43180" rIns="241808" bIns="4318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smtClean="0"/>
            <a:t>Peace and stability</a:t>
          </a:r>
          <a:endParaRPr lang="en-US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Springing from deep mutual love</a:t>
          </a:r>
          <a:endParaRPr lang="en-U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Between self and God</a:t>
          </a:r>
          <a:endParaRPr lang="en-US" sz="2700" kern="1200" dirty="0"/>
        </a:p>
      </dsp:txBody>
      <dsp:txXfrm>
        <a:off x="0" y="795989"/>
        <a:ext cx="8153400" cy="1337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9DE8C-9B0E-4869-A8CC-EB22770352DC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10597-DC3D-4539-A0E4-6CEBFAC6E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30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for first</a:t>
            </a:r>
            <a:r>
              <a:rPr lang="en-US" baseline="0" dirty="0" smtClean="0"/>
              <a:t> slides: Evelyn Underhill’s </a:t>
            </a:r>
            <a:r>
              <a:rPr lang="en-US" i="1" baseline="0" dirty="0" smtClean="0"/>
              <a:t>The Mystics of the Church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10597-DC3D-4539-A0E4-6CEBFAC6EA6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0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– Tucker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Liefeld’s</a:t>
            </a:r>
            <a:r>
              <a:rPr lang="en-US" baseline="0" dirty="0" smtClean="0"/>
              <a:t> </a:t>
            </a:r>
            <a:r>
              <a:rPr lang="en-US" i="1" baseline="0" dirty="0" smtClean="0"/>
              <a:t>Daughters of the Church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10597-DC3D-4539-A0E4-6CEBFAC6EA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34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</a:t>
            </a:r>
            <a:r>
              <a:rPr lang="en-US" dirty="0" err="1" smtClean="0"/>
              <a:t>Mursell’s</a:t>
            </a:r>
            <a:r>
              <a:rPr lang="en-US" dirty="0" smtClean="0"/>
              <a:t> </a:t>
            </a:r>
            <a:r>
              <a:rPr lang="en-US" i="1" dirty="0" smtClean="0"/>
              <a:t>The Story of Christian Spirituality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10597-DC3D-4539-A0E4-6CEBFAC6EA6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25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10597-DC3D-4539-A0E4-6CEBFAC6EA6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5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0FA6-5BF6-407D-98C8-5EE575C3AE25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7F3F-E03E-4708-91A1-A964DFC4CE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0FA6-5BF6-407D-98C8-5EE575C3AE25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7F3F-E03E-4708-91A1-A964DFC4C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0FA6-5BF6-407D-98C8-5EE575C3AE25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7F3F-E03E-4708-91A1-A964DFC4C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0FA6-5BF6-407D-98C8-5EE575C3AE25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7F3F-E03E-4708-91A1-A964DFC4C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0FA6-5BF6-407D-98C8-5EE575C3AE25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7F3F-E03E-4708-91A1-A964DFC4C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0FA6-5BF6-407D-98C8-5EE575C3AE25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7F3F-E03E-4708-91A1-A964DFC4C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0FA6-5BF6-407D-98C8-5EE575C3AE25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7F3F-E03E-4708-91A1-A964DFC4C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0FA6-5BF6-407D-98C8-5EE575C3AE25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7F3F-E03E-4708-91A1-A964DFC4C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0FA6-5BF6-407D-98C8-5EE575C3AE25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7F3F-E03E-4708-91A1-A964DFC4C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0FA6-5BF6-407D-98C8-5EE575C3AE25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7F3F-E03E-4708-91A1-A964DFC4CE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0FA6-5BF6-407D-98C8-5EE575C3AE25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7F3F-E03E-4708-91A1-A964DFC4CE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D690FA6-5BF6-407D-98C8-5EE575C3AE25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CC27F3F-E03E-4708-91A1-A964DFC4C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Spanish Mystics: Teresa of Jesus and </a:t>
            </a:r>
            <a:br>
              <a:rPr lang="en-US" sz="2800" dirty="0" smtClean="0"/>
            </a:br>
            <a:r>
              <a:rPr lang="en-US" sz="2800" dirty="0" smtClean="0"/>
              <a:t>John of the Cross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10000"/>
            <a:ext cx="4572000" cy="99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Houston Graduate School of Theology</a:t>
            </a:r>
          </a:p>
          <a:p>
            <a:r>
              <a:rPr lang="en-US" sz="2000" dirty="0" smtClean="0"/>
              <a:t>CS 665 Christian Devotional Classics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775656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Interior Castle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Teaches the gradual unfolding of the spiritual consciousness</a:t>
            </a:r>
          </a:p>
          <a:p>
            <a:pPr lvl="1"/>
            <a:r>
              <a:rPr lang="en-US" dirty="0" smtClean="0"/>
              <a:t>Under the image of the successive habitations </a:t>
            </a:r>
          </a:p>
          <a:p>
            <a:pPr lvl="1"/>
            <a:r>
              <a:rPr lang="en-US" dirty="0" smtClean="0"/>
              <a:t>Which the key of prayer unlocks for the soul</a:t>
            </a:r>
          </a:p>
          <a:p>
            <a:r>
              <a:rPr lang="en-US" dirty="0" smtClean="0"/>
              <a:t>The Castle was made of diamond or crystal</a:t>
            </a:r>
          </a:p>
          <a:p>
            <a:r>
              <a:rPr lang="en-US" dirty="0" smtClean="0"/>
              <a:t>The rooms were arranged in concentric circles</a:t>
            </a:r>
          </a:p>
          <a:p>
            <a:r>
              <a:rPr lang="en-US" dirty="0" smtClean="0"/>
              <a:t>God dwells in the central (7</a:t>
            </a:r>
            <a:r>
              <a:rPr lang="en-US" baseline="30000" dirty="0" smtClean="0"/>
              <a:t>th</a:t>
            </a:r>
            <a:r>
              <a:rPr lang="en-US" dirty="0" smtClean="0"/>
              <a:t>) rooms</a:t>
            </a:r>
          </a:p>
          <a:p>
            <a:r>
              <a:rPr lang="en-US" dirty="0" smtClean="0"/>
              <a:t>The light of God should fill the castle but is darkened by sin</a:t>
            </a:r>
          </a:p>
          <a:p>
            <a:r>
              <a:rPr lang="en-US" dirty="0" smtClean="0"/>
              <a:t>The spiritual life is a journey toward the innermost rooms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13128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Interior Castle</a:t>
            </a:r>
            <a:endParaRPr lang="en-US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2329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611749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E9C91B-7D9D-4D2A-88B8-C51B9B05B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graphicEl>
                                              <a:dgm id="{CCE9C91B-7D9D-4D2A-88B8-C51B9B05B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graphicEl>
                                              <a:dgm id="{CCE9C91B-7D9D-4D2A-88B8-C51B9B05B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graphicEl>
                                              <a:dgm id="{CCE9C91B-7D9D-4D2A-88B8-C51B9B05B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CCE9C91B-7D9D-4D2A-88B8-C51B9B05B0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D4817F-1017-4B6B-B916-D23510317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dgm id="{CBD4817F-1017-4B6B-B916-D23510317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graphicEl>
                                              <a:dgm id="{CBD4817F-1017-4B6B-B916-D23510317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graphicEl>
                                              <a:dgm id="{CBD4817F-1017-4B6B-B916-D23510317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CBD4817F-1017-4B6B-B916-D23510317F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7CD262-5263-475D-8A76-EE496490A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dgm id="{2D7CD262-5263-475D-8A76-EE496490A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graphicEl>
                                              <a:dgm id="{2D7CD262-5263-475D-8A76-EE496490A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graphicEl>
                                              <a:dgm id="{2D7CD262-5263-475D-8A76-EE496490A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2D7CD262-5263-475D-8A76-EE496490A4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FCDE31-3540-4450-A49A-0B687B2C5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graphicEl>
                                              <a:dgm id="{53FCDE31-3540-4450-A49A-0B687B2C5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graphicEl>
                                              <a:dgm id="{53FCDE31-3540-4450-A49A-0B687B2C5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graphicEl>
                                              <a:dgm id="{53FCDE31-3540-4450-A49A-0B687B2C5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53FCDE31-3540-4450-A49A-0B687B2C55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7EC789-3607-4FCE-8385-91A8A4C84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graphicEl>
                                              <a:dgm id="{217EC789-3607-4FCE-8385-91A8A4C84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graphicEl>
                                              <a:dgm id="{217EC789-3607-4FCE-8385-91A8A4C84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graphicEl>
                                              <a:dgm id="{217EC789-3607-4FCE-8385-91A8A4C84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217EC789-3607-4FCE-8385-91A8A4C845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8F3E4D-B244-40A0-B79C-828ACF6561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graphicEl>
                                              <a:dgm id="{B08F3E4D-B244-40A0-B79C-828ACF6561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">
                                            <p:graphicEl>
                                              <a:dgm id="{B08F3E4D-B244-40A0-B79C-828ACF6561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">
                                            <p:graphicEl>
                                              <a:dgm id="{B08F3E4D-B244-40A0-B79C-828ACF6561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B08F3E4D-B244-40A0-B79C-828ACF6561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Interior Castle</a:t>
            </a:r>
            <a:endParaRPr lang="en-US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57191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751428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E9C91B-7D9D-4D2A-88B8-C51B9B05B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graphicEl>
                                              <a:dgm id="{CCE9C91B-7D9D-4D2A-88B8-C51B9B05B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graphicEl>
                                              <a:dgm id="{CCE9C91B-7D9D-4D2A-88B8-C51B9B05B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graphicEl>
                                              <a:dgm id="{CCE9C91B-7D9D-4D2A-88B8-C51B9B05B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CCE9C91B-7D9D-4D2A-88B8-C51B9B05B0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D4817F-1017-4B6B-B916-D23510317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dgm id="{CBD4817F-1017-4B6B-B916-D23510317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graphicEl>
                                              <a:dgm id="{CBD4817F-1017-4B6B-B916-D23510317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graphicEl>
                                              <a:dgm id="{CBD4817F-1017-4B6B-B916-D23510317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CBD4817F-1017-4B6B-B916-D23510317F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7CD262-5263-475D-8A76-EE496490A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dgm id="{2D7CD262-5263-475D-8A76-EE496490A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graphicEl>
                                              <a:dgm id="{2D7CD262-5263-475D-8A76-EE496490A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graphicEl>
                                              <a:dgm id="{2D7CD262-5263-475D-8A76-EE496490A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2D7CD262-5263-475D-8A76-EE496490A4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FCDE31-3540-4450-A49A-0B687B2C5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graphicEl>
                                              <a:dgm id="{53FCDE31-3540-4450-A49A-0B687B2C5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graphicEl>
                                              <a:dgm id="{53FCDE31-3540-4450-A49A-0B687B2C5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graphicEl>
                                              <a:dgm id="{53FCDE31-3540-4450-A49A-0B687B2C5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53FCDE31-3540-4450-A49A-0B687B2C55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7EC789-3607-4FCE-8385-91A8A4C84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graphicEl>
                                              <a:dgm id="{217EC789-3607-4FCE-8385-91A8A4C84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graphicEl>
                                              <a:dgm id="{217EC789-3607-4FCE-8385-91A8A4C84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graphicEl>
                                              <a:dgm id="{217EC789-3607-4FCE-8385-91A8A4C84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217EC789-3607-4FCE-8385-91A8A4C845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8F3E4D-B244-40A0-B79C-828ACF6561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graphicEl>
                                              <a:dgm id="{B08F3E4D-B244-40A0-B79C-828ACF6561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">
                                            <p:graphicEl>
                                              <a:dgm id="{B08F3E4D-B244-40A0-B79C-828ACF6561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">
                                            <p:graphicEl>
                                              <a:dgm id="{B08F3E4D-B244-40A0-B79C-828ACF6561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B08F3E4D-B244-40A0-B79C-828ACF6561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Interior Castle</a:t>
            </a:r>
            <a:endParaRPr lang="en-US" i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651370"/>
              </p:ext>
            </p:extLst>
          </p:nvPr>
        </p:nvGraphicFramePr>
        <p:xfrm>
          <a:off x="457200" y="1600201"/>
          <a:ext cx="8153400" cy="2133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2" r="23372" b="17842"/>
          <a:stretch/>
        </p:blipFill>
        <p:spPr>
          <a:xfrm>
            <a:off x="5364383" y="3800168"/>
            <a:ext cx="2941417" cy="246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49186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Teresa’s friend and co-worker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0513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243BD7-A42E-4A78-B146-9025BD32CB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>
                                            <p:graphicEl>
                                              <a:dgm id="{FC243BD7-A42E-4A78-B146-9025BD32CB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>
                                            <p:graphicEl>
                                              <a:dgm id="{FC243BD7-A42E-4A78-B146-9025BD32CB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>
                                            <p:graphicEl>
                                              <a:dgm id="{FC243BD7-A42E-4A78-B146-9025BD32CB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42768A-F52C-4418-A3AF-3735DAD38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>
                                            <p:graphicEl>
                                              <a:dgm id="{B442768A-F52C-4418-A3AF-3735DAD38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>
                                            <p:graphicEl>
                                              <a:dgm id="{B442768A-F52C-4418-A3AF-3735DAD38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">
                                            <p:graphicEl>
                                              <a:dgm id="{B442768A-F52C-4418-A3AF-3735DAD382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1827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 writing…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3477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EE280D-08B0-4ACF-BB41-C63833799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1FEE280D-08B0-4ACF-BB41-C638337997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graphicEl>
                                              <a:dgm id="{1FEE280D-08B0-4ACF-BB41-C63833799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graphicEl>
                                              <a:dgm id="{1FEE280D-08B0-4ACF-BB41-C63833799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graphicEl>
                                              <a:dgm id="{1FEE280D-08B0-4ACF-BB41-C63833799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38BFAB-FE04-44DD-982C-C17D0E0DA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graphicEl>
                                              <a:dgm id="{5838BFAB-FE04-44DD-982C-C17D0E0DA0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graphicEl>
                                              <a:dgm id="{5838BFAB-FE04-44DD-982C-C17D0E0DA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graphicEl>
                                              <a:dgm id="{5838BFAB-FE04-44DD-982C-C17D0E0DA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graphicEl>
                                              <a:dgm id="{5838BFAB-FE04-44DD-982C-C17D0E0DA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St. John of the Cross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1275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65EBCD-4E86-4FFB-8C16-0A61022C2C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>
                                            <p:graphicEl>
                                              <a:dgm id="{2465EBCD-4E86-4FFB-8C16-0A61022C2C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>
                                            <p:graphicEl>
                                              <a:dgm id="{2465EBCD-4E86-4FFB-8C16-0A61022C2C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>
                                            <p:graphicEl>
                                              <a:dgm id="{2465EBCD-4E86-4FFB-8C16-0A61022C2C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>
                                            <p:graphicEl>
                                              <a:dgm id="{2465EBCD-4E86-4FFB-8C16-0A61022C2C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070D87-CA74-4E3E-997C-F3776953A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>
                                            <p:graphicEl>
                                              <a:dgm id="{EB070D87-CA74-4E3E-997C-F3776953A8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>
                                            <p:graphicEl>
                                              <a:dgm id="{EB070D87-CA74-4E3E-997C-F3776953A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>
                                            <p:graphicEl>
                                              <a:dgm id="{EB070D87-CA74-4E3E-997C-F3776953A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">
                                            <p:graphicEl>
                                              <a:dgm id="{EB070D87-CA74-4E3E-997C-F3776953A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B501CE-C96B-428A-A23E-9C5027F60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4">
                                            <p:graphicEl>
                                              <a:dgm id="{86B501CE-C96B-428A-A23E-9C5027F60B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">
                                            <p:graphicEl>
                                              <a:dgm id="{86B501CE-C96B-428A-A23E-9C5027F60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">
                                            <p:graphicEl>
                                              <a:dgm id="{86B501CE-C96B-428A-A23E-9C5027F60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4">
                                            <p:graphicEl>
                                              <a:dgm id="{86B501CE-C96B-428A-A23E-9C5027F60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2A65A9-47AA-4148-854D-8528F4BFDA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4">
                                            <p:graphicEl>
                                              <a:dgm id="{8E2A65A9-47AA-4148-854D-8528F4BFDA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">
                                            <p:graphicEl>
                                              <a:dgm id="{8E2A65A9-47AA-4148-854D-8528F4BFDA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4">
                                            <p:graphicEl>
                                              <a:dgm id="{8E2A65A9-47AA-4148-854D-8528F4BFDA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4">
                                            <p:graphicEl>
                                              <a:dgm id="{8E2A65A9-47AA-4148-854D-8528F4BFDA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26E2C2-DD15-4CC1-9828-CAC90262B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4">
                                            <p:graphicEl>
                                              <a:dgm id="{9426E2C2-DD15-4CC1-9828-CAC90262BF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4">
                                            <p:graphicEl>
                                              <a:dgm id="{9426E2C2-DD15-4CC1-9828-CAC90262B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4">
                                            <p:graphicEl>
                                              <a:dgm id="{9426E2C2-DD15-4CC1-9828-CAC90262B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4">
                                            <p:graphicEl>
                                              <a:dgm id="{9426E2C2-DD15-4CC1-9828-CAC90262B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DAEE96-20AD-4D16-BA2B-4DA3D69E9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4">
                                            <p:graphicEl>
                                              <a:dgm id="{86DAEE96-20AD-4D16-BA2B-4DA3D69E97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4">
                                            <p:graphicEl>
                                              <a:dgm id="{86DAEE96-20AD-4D16-BA2B-4DA3D69E9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4">
                                            <p:graphicEl>
                                              <a:dgm id="{86DAEE96-20AD-4D16-BA2B-4DA3D69E9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4">
                                            <p:graphicEl>
                                              <a:dgm id="{86DAEE96-20AD-4D16-BA2B-4DA3D69E9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St. John of the Cross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0829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65EBCD-4E86-4FFB-8C16-0A61022C2C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>
                                            <p:graphicEl>
                                              <a:dgm id="{2465EBCD-4E86-4FFB-8C16-0A61022C2C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>
                                            <p:graphicEl>
                                              <a:dgm id="{2465EBCD-4E86-4FFB-8C16-0A61022C2C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>
                                            <p:graphicEl>
                                              <a:dgm id="{2465EBCD-4E86-4FFB-8C16-0A61022C2C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>
                                            <p:graphicEl>
                                              <a:dgm id="{2465EBCD-4E86-4FFB-8C16-0A61022C2C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070D87-CA74-4E3E-997C-F3776953A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>
                                            <p:graphicEl>
                                              <a:dgm id="{EB070D87-CA74-4E3E-997C-F3776953A8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>
                                            <p:graphicEl>
                                              <a:dgm id="{EB070D87-CA74-4E3E-997C-F3776953A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>
                                            <p:graphicEl>
                                              <a:dgm id="{EB070D87-CA74-4E3E-997C-F3776953A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">
                                            <p:graphicEl>
                                              <a:dgm id="{EB070D87-CA74-4E3E-997C-F3776953A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B501CE-C96B-428A-A23E-9C5027F60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4">
                                            <p:graphicEl>
                                              <a:dgm id="{86B501CE-C96B-428A-A23E-9C5027F60B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">
                                            <p:graphicEl>
                                              <a:dgm id="{86B501CE-C96B-428A-A23E-9C5027F60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">
                                            <p:graphicEl>
                                              <a:dgm id="{86B501CE-C96B-428A-A23E-9C5027F60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4">
                                            <p:graphicEl>
                                              <a:dgm id="{86B501CE-C96B-428A-A23E-9C5027F60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2A65A9-47AA-4148-854D-8528F4BFDA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4">
                                            <p:graphicEl>
                                              <a:dgm id="{8E2A65A9-47AA-4148-854D-8528F4BFDA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">
                                            <p:graphicEl>
                                              <a:dgm id="{8E2A65A9-47AA-4148-854D-8528F4BFDA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4">
                                            <p:graphicEl>
                                              <a:dgm id="{8E2A65A9-47AA-4148-854D-8528F4BFDA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4">
                                            <p:graphicEl>
                                              <a:dgm id="{8E2A65A9-47AA-4148-854D-8528F4BFDA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26E2C2-DD15-4CC1-9828-CAC90262B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4">
                                            <p:graphicEl>
                                              <a:dgm id="{9426E2C2-DD15-4CC1-9828-CAC90262BF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4">
                                            <p:graphicEl>
                                              <a:dgm id="{9426E2C2-DD15-4CC1-9828-CAC90262B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4">
                                            <p:graphicEl>
                                              <a:dgm id="{9426E2C2-DD15-4CC1-9828-CAC90262B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4">
                                            <p:graphicEl>
                                              <a:dgm id="{9426E2C2-DD15-4CC1-9828-CAC90262B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DAEE96-20AD-4D16-BA2B-4DA3D69E9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4">
                                            <p:graphicEl>
                                              <a:dgm id="{86DAEE96-20AD-4D16-BA2B-4DA3D69E97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4">
                                            <p:graphicEl>
                                              <a:dgm id="{86DAEE96-20AD-4D16-BA2B-4DA3D69E9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4">
                                            <p:graphicEl>
                                              <a:dgm id="{86DAEE96-20AD-4D16-BA2B-4DA3D69E9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4">
                                            <p:graphicEl>
                                              <a:dgm id="{86DAEE96-20AD-4D16-BA2B-4DA3D69E9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Carthusians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0530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80FB85-D4A2-4DD0-8F33-3735969D3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graphicEl>
                                              <a:dgm id="{7480FB85-D4A2-4DD0-8F33-3735969D3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graphicEl>
                                              <a:dgm id="{7480FB85-D4A2-4DD0-8F33-3735969D3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graphicEl>
                                              <a:dgm id="{7480FB85-D4A2-4DD0-8F33-3735969D3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graphicEl>
                                              <a:dgm id="{7480FB85-D4A2-4DD0-8F33-3735969D3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9E492A-3486-4B26-8FB2-B3CD4E912D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dgm id="{139E492A-3486-4B26-8FB2-B3CD4E912D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graphicEl>
                                              <a:dgm id="{139E492A-3486-4B26-8FB2-B3CD4E912D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graphicEl>
                                              <a:dgm id="{139E492A-3486-4B26-8FB2-B3CD4E912D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graphicEl>
                                              <a:dgm id="{139E492A-3486-4B26-8FB2-B3CD4E912D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B6C150-727C-4141-94FC-A66E2B9233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dgm id="{E1B6C150-727C-4141-94FC-A66E2B9233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graphicEl>
                                              <a:dgm id="{E1B6C150-727C-4141-94FC-A66E2B9233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graphicEl>
                                              <a:dgm id="{E1B6C150-727C-4141-94FC-A66E2B9233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graphicEl>
                                              <a:dgm id="{E1B6C150-727C-4141-94FC-A66E2B9233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Spanish Mystics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0210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954231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02D8B7-FC6A-47EF-A04D-FC47113814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802D8B7-FC6A-47EF-A04D-FC47113814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802D8B7-FC6A-47EF-A04D-FC47113814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5802D8B7-FC6A-47EF-A04D-FC47113814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BE956A-84BE-496D-A443-3F793B8FE0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11BE956A-84BE-496D-A443-3F793B8FE0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11BE956A-84BE-496D-A443-3F793B8FE0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11BE956A-84BE-496D-A443-3F793B8FE0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664879-D0ED-431E-BFBE-4824BB5E3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35664879-D0ED-431E-BFBE-4824BB5E3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35664879-D0ED-431E-BFBE-4824BB5E3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35664879-D0ED-431E-BFBE-4824BB5E3C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7FC521-6FD4-4E94-A1FD-0A4C08C54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3A7FC521-6FD4-4E94-A1FD-0A4C08C54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3A7FC521-6FD4-4E94-A1FD-0A4C08C54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3A7FC521-6FD4-4E94-A1FD-0A4C08C545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A38CE8-7E8D-4B5B-83D1-0CA82AAE4A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07A38CE8-7E8D-4B5B-83D1-0CA82AAE4A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07A38CE8-7E8D-4B5B-83D1-0CA82AAE4A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07A38CE8-7E8D-4B5B-83D1-0CA82AAE4A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7512FA-091B-48C8-8D08-BAEA7E4459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5C7512FA-091B-48C8-8D08-BAEA7E4459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5C7512FA-091B-48C8-8D08-BAEA7E4459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5C7512FA-091B-48C8-8D08-BAEA7E4459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748373-6424-4956-98C0-D22D3BC12A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0E748373-6424-4956-98C0-D22D3BC12A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0E748373-6424-4956-98C0-D22D3BC12A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dgm id="{0E748373-6424-4956-98C0-D22D3BC12A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2ACBA0-CB7E-4355-A6CB-C987BD743F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6F2ACBA0-CB7E-4355-A6CB-C987BD743F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6F2ACBA0-CB7E-4355-A6CB-C987BD743F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6F2ACBA0-CB7E-4355-A6CB-C987BD743F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EE4880-C587-404A-842E-0BA2F8C773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F0EE4880-C587-404A-842E-0BA2F8C773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F0EE4880-C587-404A-842E-0BA2F8C773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F0EE4880-C587-404A-842E-0BA2F8C773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2D1C51-BF69-49AF-B04F-DF7CF56079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122D1C51-BF69-49AF-B04F-DF7CF56079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122D1C51-BF69-49AF-B04F-DF7CF56079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122D1C51-BF69-49AF-B04F-DF7CF56079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0413F7-EA51-4CA6-B1F7-D93454356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040413F7-EA51-4CA6-B1F7-D93454356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040413F7-EA51-4CA6-B1F7-D93454356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graphicEl>
                                              <a:dgm id="{040413F7-EA51-4CA6-B1F7-D93454356C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D6B8E1-595A-4C65-8479-969CC3F65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>
                                            <p:graphicEl>
                                              <a:dgm id="{36D6B8E1-595A-4C65-8479-969CC3F65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dgm id="{36D6B8E1-595A-4C65-8479-969CC3F65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>
                                            <p:graphicEl>
                                              <a:dgm id="{36D6B8E1-595A-4C65-8479-969CC3F65C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484318-606B-4969-B85C-C1A18CF6A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graphicEl>
                                              <a:dgm id="{F9484318-606B-4969-B85C-C1A18CF6A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>
                                            <p:graphicEl>
                                              <a:dgm id="{F9484318-606B-4969-B85C-C1A18CF6A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>
                                            <p:graphicEl>
                                              <a:dgm id="{F9484318-606B-4969-B85C-C1A18CF6AD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EE99FA-AF4B-454D-A6B4-40CD6CE76E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>
                                            <p:graphicEl>
                                              <a:dgm id="{BCEE99FA-AF4B-454D-A6B4-40CD6CE76E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">
                                            <p:graphicEl>
                                              <a:dgm id="{BCEE99FA-AF4B-454D-A6B4-40CD6CE76E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BCEE99FA-AF4B-454D-A6B4-40CD6CE76E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645B41-A3D7-4C97-B741-06B938EF9D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>
                                            <p:graphicEl>
                                              <a:dgm id="{C5645B41-A3D7-4C97-B741-06B938EF9D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">
                                            <p:graphicEl>
                                              <a:dgm id="{C5645B41-A3D7-4C97-B741-06B938EF9D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">
                                            <p:graphicEl>
                                              <a:dgm id="{C5645B41-A3D7-4C97-B741-06B938EF9D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2CB0AA-9119-4AB3-A3A7-2F76FEFF1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">
                                            <p:graphicEl>
                                              <a:dgm id="{FA2CB0AA-9119-4AB3-A3A7-2F76FEFF1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">
                                            <p:graphicEl>
                                              <a:dgm id="{FA2CB0AA-9119-4AB3-A3A7-2F76FEFF1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">
                                            <p:graphicEl>
                                              <a:dgm id="{FA2CB0AA-9119-4AB3-A3A7-2F76FEFF12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2229F4-A477-4941-8764-094FDBFA25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">
                                            <p:graphicEl>
                                              <a:dgm id="{052229F4-A477-4941-8764-094FDBFA25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">
                                            <p:graphicEl>
                                              <a:dgm id="{052229F4-A477-4941-8764-094FDBFA25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">
                                            <p:graphicEl>
                                              <a:dgm id="{052229F4-A477-4941-8764-094FDBFA25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2FED02-F93C-4539-B6B6-2577A8786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">
                                            <p:graphicEl>
                                              <a:dgm id="{882FED02-F93C-4539-B6B6-2577A8786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">
                                            <p:graphicEl>
                                              <a:dgm id="{882FED02-F93C-4539-B6B6-2577A8786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882FED02-F93C-4539-B6B6-2577A87863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CCDA93-0477-44A3-A13D-55BF19C00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">
                                            <p:graphicEl>
                                              <a:dgm id="{31CCDA93-0477-44A3-A13D-55BF19C00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">
                                            <p:graphicEl>
                                              <a:dgm id="{31CCDA93-0477-44A3-A13D-55BF19C00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">
                                            <p:graphicEl>
                                              <a:dgm id="{31CCDA93-0477-44A3-A13D-55BF19C002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ADB782-185B-4224-BCD6-547D45659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">
                                            <p:graphicEl>
                                              <a:dgm id="{28ADB782-185B-4224-BCD6-547D45659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">
                                            <p:graphicEl>
                                              <a:dgm id="{28ADB782-185B-4224-BCD6-547D45659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">
                                            <p:graphicEl>
                                              <a:dgm id="{28ADB782-185B-4224-BCD6-547D45659B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31E40E-7E49-471C-9FDE-F35F2EB02F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">
                                            <p:graphicEl>
                                              <a:dgm id="{A631E40E-7E49-471C-9FDE-F35F2EB02F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">
                                            <p:graphicEl>
                                              <a:dgm id="{A631E40E-7E49-471C-9FDE-F35F2EB02F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">
                                            <p:graphicEl>
                                              <a:dgm id="{A631E40E-7E49-471C-9FDE-F35F2EB02F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C07360-AE53-43A3-98C6-3A7F650CB0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">
                                            <p:graphicEl>
                                              <a:dgm id="{32C07360-AE53-43A3-98C6-3A7F650CB0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">
                                            <p:graphicEl>
                                              <a:dgm id="{32C07360-AE53-43A3-98C6-3A7F650CB0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">
                                            <p:graphicEl>
                                              <a:dgm id="{32C07360-AE53-43A3-98C6-3A7F650CB0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F6B963-DE3C-4985-9A3E-8905A9203A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">
                                            <p:graphicEl>
                                              <a:dgm id="{A5F6B963-DE3C-4985-9A3E-8905A9203A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">
                                            <p:graphicEl>
                                              <a:dgm id="{A5F6B963-DE3C-4985-9A3E-8905A9203A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">
                                            <p:graphicEl>
                                              <a:dgm id="{A5F6B963-DE3C-4985-9A3E-8905A9203A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D7FA14-003A-43A3-93BA-75A0720BBA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">
                                            <p:graphicEl>
                                              <a:dgm id="{BAD7FA14-003A-43A3-93BA-75A0720BBA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">
                                            <p:graphicEl>
                                              <a:dgm id="{BAD7FA14-003A-43A3-93BA-75A0720BBA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">
                                            <p:graphicEl>
                                              <a:dgm id="{BAD7FA14-003A-43A3-93BA-75A0720BBA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DCA827-F7E3-42D3-BDFF-91D1BFD450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">
                                            <p:graphicEl>
                                              <a:dgm id="{4DDCA827-F7E3-42D3-BDFF-91D1BFD450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">
                                            <p:graphicEl>
                                              <a:dgm id="{4DDCA827-F7E3-42D3-BDFF-91D1BFD450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">
                                            <p:graphicEl>
                                              <a:dgm id="{4DDCA827-F7E3-42D3-BDFF-91D1BFD450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5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F35600-87B0-41FF-BD69-03A30C22D7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">
                                            <p:graphicEl>
                                              <a:dgm id="{42F35600-87B0-41FF-BD69-03A30C22D7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">
                                            <p:graphicEl>
                                              <a:dgm id="{42F35600-87B0-41FF-BD69-03A30C22D7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">
                                            <p:graphicEl>
                                              <a:dgm id="{42F35600-87B0-41FF-BD69-03A30C22D7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BFFAD8-8D4B-4971-A7E7-90A2C4CD0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">
                                            <p:graphicEl>
                                              <a:dgm id="{C5BFFAD8-8D4B-4971-A7E7-90A2C4CD0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">
                                            <p:graphicEl>
                                              <a:dgm id="{C5BFFAD8-8D4B-4971-A7E7-90A2C4CD0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">
                                            <p:graphicEl>
                                              <a:dgm id="{C5BFFAD8-8D4B-4971-A7E7-90A2C4CD0D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6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C8C2BB-7D3C-435F-8B37-7E26DE821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">
                                            <p:graphicEl>
                                              <a:dgm id="{2DC8C2BB-7D3C-435F-8B37-7E26DE821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">
                                            <p:graphicEl>
                                              <a:dgm id="{2DC8C2BB-7D3C-435F-8B37-7E26DE821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">
                                            <p:graphicEl>
                                              <a:dgm id="{2DC8C2BB-7D3C-435F-8B37-7E26DE8213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9EBB9E-0C10-4A4D-A7F8-62F74DA32E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4">
                                            <p:graphicEl>
                                              <a:dgm id="{6C9EBB9E-0C10-4A4D-A7F8-62F74DA32E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">
                                            <p:graphicEl>
                                              <a:dgm id="{6C9EBB9E-0C10-4A4D-A7F8-62F74DA32E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">
                                            <p:graphicEl>
                                              <a:dgm id="{6C9EBB9E-0C10-4A4D-A7F8-62F74DA32E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4500"/>
                            </p:stCondLst>
                            <p:childTnLst>
                              <p:par>
                                <p:cTn id="17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5DE13F-88C8-41FF-AE8C-EE13274838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4">
                                            <p:graphicEl>
                                              <a:dgm id="{BC5DE13F-88C8-41FF-AE8C-EE13274838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4">
                                            <p:graphicEl>
                                              <a:dgm id="{BC5DE13F-88C8-41FF-AE8C-EE13274838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4">
                                            <p:graphicEl>
                                              <a:dgm id="{BC5DE13F-88C8-41FF-AE8C-EE13274838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F47504-C68D-4E6E-947F-6623B9E96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">
                                            <p:graphicEl>
                                              <a:dgm id="{43F47504-C68D-4E6E-947F-6623B9E96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">
                                            <p:graphicEl>
                                              <a:dgm id="{43F47504-C68D-4E6E-947F-6623B9E96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">
                                            <p:graphicEl>
                                              <a:dgm id="{43F47504-C68D-4E6E-947F-6623B9E969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DBFAAF-C0A1-426C-8DD8-301D7D840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">
                                            <p:graphicEl>
                                              <a:dgm id="{31DBFAAF-C0A1-426C-8DD8-301D7D840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4">
                                            <p:graphicEl>
                                              <a:dgm id="{31DBFAAF-C0A1-426C-8DD8-301D7D840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4">
                                            <p:graphicEl>
                                              <a:dgm id="{31DBFAAF-C0A1-426C-8DD8-301D7D8409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Dark Night of the Soul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5614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B5A7F0-70FF-46A6-AF18-DDBD7CBA50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4">
                                            <p:graphicEl>
                                              <a:dgm id="{36B5A7F0-70FF-46A6-AF18-DDBD7CBA50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16880C-A660-4033-88E7-7756ECB135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0"/>
                                        <p:tgtEl>
                                          <p:spTgt spid="4">
                                            <p:graphicEl>
                                              <a:dgm id="{6416880C-A660-4033-88E7-7756ECB135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reach union, some action is required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5967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702DDE-7617-44E3-BB18-5965E65E7B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>
                                            <p:graphicEl>
                                              <a:dgm id="{3D702DDE-7617-44E3-BB18-5965E65E7B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>
                                            <p:graphicEl>
                                              <a:dgm id="{3D702DDE-7617-44E3-BB18-5965E65E7B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">
                                            <p:graphicEl>
                                              <a:dgm id="{3D702DDE-7617-44E3-BB18-5965E65E7B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6">
                                            <p:graphicEl>
                                              <a:dgm id="{3D702DDE-7617-44E3-BB18-5965E65E7B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7D101A-8676-4F31-AB9D-3FE90C9F1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>
                                            <p:graphicEl>
                                              <a:dgm id="{A87D101A-8676-4F31-AB9D-3FE90C9F1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6">
                                            <p:graphicEl>
                                              <a:dgm id="{A87D101A-8676-4F31-AB9D-3FE90C9F1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6">
                                            <p:graphicEl>
                                              <a:dgm id="{A87D101A-8676-4F31-AB9D-3FE90C9F1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6">
                                            <p:graphicEl>
                                              <a:dgm id="{A87D101A-8676-4F31-AB9D-3FE90C9F1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0AA294-A798-472D-A8E2-874852ACE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>
                                            <p:graphicEl>
                                              <a:dgm id="{570AA294-A798-472D-A8E2-874852ACE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">
                                            <p:graphicEl>
                                              <a:dgm id="{570AA294-A798-472D-A8E2-874852ACE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6">
                                            <p:graphicEl>
                                              <a:dgm id="{570AA294-A798-472D-A8E2-874852ACE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6">
                                            <p:graphicEl>
                                              <a:dgm id="{570AA294-A798-472D-A8E2-874852ACE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CA2A44-F076-44B3-A3B6-4F6B65AFE9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6">
                                            <p:graphicEl>
                                              <a:dgm id="{63CA2A44-F076-44B3-A3B6-4F6B65AFE9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6">
                                            <p:graphicEl>
                                              <a:dgm id="{63CA2A44-F076-44B3-A3B6-4F6B65AFE9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6">
                                            <p:graphicEl>
                                              <a:dgm id="{63CA2A44-F076-44B3-A3B6-4F6B65AFE9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6">
                                            <p:graphicEl>
                                              <a:dgm id="{63CA2A44-F076-44B3-A3B6-4F6B65AFE9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6A57E99-A85A-4595-AF84-EBE959DD2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6">
                                            <p:graphicEl>
                                              <a:dgm id="{A6A57E99-A85A-4595-AF84-EBE959DD2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6">
                                            <p:graphicEl>
                                              <a:dgm id="{A6A57E99-A85A-4595-AF84-EBE959DD2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6">
                                            <p:graphicEl>
                                              <a:dgm id="{A6A57E99-A85A-4595-AF84-EBE959DD2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6">
                                            <p:graphicEl>
                                              <a:dgm id="{A6A57E99-A85A-4595-AF84-EBE959DD2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6747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Spanish Spirituality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9673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461915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399760-FD66-4E28-9834-EF0C8C970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4">
                                            <p:graphicEl>
                                              <a:dgm id="{23399760-FD66-4E28-9834-EF0C8C970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4">
                                            <p:graphicEl>
                                              <a:dgm id="{23399760-FD66-4E28-9834-EF0C8C970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0"/>
                                        <p:tgtEl>
                                          <p:spTgt spid="4">
                                            <p:graphicEl>
                                              <a:dgm id="{23399760-FD66-4E28-9834-EF0C8C970E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677D48-EC81-47D0-A94B-06819D6E02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000" fill="hold"/>
                                        <p:tgtEl>
                                          <p:spTgt spid="4">
                                            <p:graphicEl>
                                              <a:dgm id="{9F677D48-EC81-47D0-A94B-06819D6E02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0" fill="hold"/>
                                        <p:tgtEl>
                                          <p:spTgt spid="4">
                                            <p:graphicEl>
                                              <a:dgm id="{9F677D48-EC81-47D0-A94B-06819D6E02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4000"/>
                                        <p:tgtEl>
                                          <p:spTgt spid="4">
                                            <p:graphicEl>
                                              <a:dgm id="{9F677D48-EC81-47D0-A94B-06819D6E02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371AAB-062A-4F56-AE2C-D31A195EB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000" fill="hold"/>
                                        <p:tgtEl>
                                          <p:spTgt spid="4">
                                            <p:graphicEl>
                                              <a:dgm id="{73371AAB-062A-4F56-AE2C-D31A195EB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0" fill="hold"/>
                                        <p:tgtEl>
                                          <p:spTgt spid="4">
                                            <p:graphicEl>
                                              <a:dgm id="{73371AAB-062A-4F56-AE2C-D31A195EB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4000"/>
                                        <p:tgtEl>
                                          <p:spTgt spid="4">
                                            <p:graphicEl>
                                              <a:dgm id="{73371AAB-062A-4F56-AE2C-D31A195EB1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0D41CF-0C99-4931-9E6C-2C43405724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000" fill="hold"/>
                                        <p:tgtEl>
                                          <p:spTgt spid="4">
                                            <p:graphicEl>
                                              <a:dgm id="{FC0D41CF-0C99-4931-9E6C-2C43405724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0" fill="hold"/>
                                        <p:tgtEl>
                                          <p:spTgt spid="4">
                                            <p:graphicEl>
                                              <a:dgm id="{FC0D41CF-0C99-4931-9E6C-2C43405724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4000"/>
                                        <p:tgtEl>
                                          <p:spTgt spid="4">
                                            <p:graphicEl>
                                              <a:dgm id="{FC0D41CF-0C99-4931-9E6C-2C43405724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144473-06C2-49C7-845F-C9551C0C1E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000" fill="hold"/>
                                        <p:tgtEl>
                                          <p:spTgt spid="4">
                                            <p:graphicEl>
                                              <a:dgm id="{D6144473-06C2-49C7-845F-C9551C0C1E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0" fill="hold"/>
                                        <p:tgtEl>
                                          <p:spTgt spid="4">
                                            <p:graphicEl>
                                              <a:dgm id="{D6144473-06C2-49C7-845F-C9551C0C1E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4000"/>
                                        <p:tgtEl>
                                          <p:spTgt spid="4">
                                            <p:graphicEl>
                                              <a:dgm id="{D6144473-06C2-49C7-845F-C9551C0C1E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Teresa of Ávila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1964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088242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Teresa of Ávila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42546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333263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Teresa of Ávila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4164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471714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5">
                                            <p:graphicEl>
                                              <a:dgm id="{067A5264-74B2-4EFD-B202-CEE5E60DB9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5">
                                            <p:graphicEl>
                                              <a:dgm id="{9B5A14C4-653F-4DFE-B681-A3A5A9B78D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5">
                                            <p:graphicEl>
                                              <a:dgm id="{F2CDA9B1-C628-423D-8867-F03255A676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5">
                                            <p:graphicEl>
                                              <a:dgm id="{990F7384-D787-480F-9D27-071DDD034F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5">
                                            <p:graphicEl>
                                              <a:dgm id="{996A887E-9A9C-4627-AFF4-CD30425320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5">
                                            <p:graphicEl>
                                              <a:dgm id="{64249352-6F54-4B9F-B662-AEBB60D529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58212"/>
              </p:ext>
            </p:extLst>
          </p:nvPr>
        </p:nvGraphicFramePr>
        <p:xfrm>
          <a:off x="152400" y="457200"/>
          <a:ext cx="7924800" cy="5076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038600"/>
            <a:ext cx="2336800" cy="22305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4989441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Teresa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Celebrated definition of mental prayer as “friendship with God” is ultimately from the followers of Ignatius—the Jesuits</a:t>
            </a:r>
          </a:p>
          <a:p>
            <a:r>
              <a:rPr lang="en-US" dirty="0" smtClean="0"/>
              <a:t>Teresa’s mysticism – focused on communing with God through meditation</a:t>
            </a:r>
          </a:p>
          <a:p>
            <a:r>
              <a:rPr lang="en-US" dirty="0" smtClean="0"/>
              <a:t>Her motto, “enter into yourself,” was more about bringing God into oneself</a:t>
            </a:r>
          </a:p>
          <a:p>
            <a:r>
              <a:rPr lang="en-US" dirty="0" smtClean="0"/>
              <a:t>Four stages of “entering”</a:t>
            </a:r>
          </a:p>
          <a:p>
            <a:pPr lvl="1"/>
            <a:r>
              <a:rPr lang="en-US" dirty="0" smtClean="0"/>
              <a:t>Tranquility – the stilling of the inner self</a:t>
            </a:r>
          </a:p>
          <a:p>
            <a:pPr lvl="1"/>
            <a:r>
              <a:rPr lang="en-US" dirty="0" smtClean="0"/>
              <a:t>Union – the concentration on spiritual meditation</a:t>
            </a:r>
          </a:p>
          <a:p>
            <a:pPr lvl="1"/>
            <a:r>
              <a:rPr lang="en-US" dirty="0" smtClean="0"/>
              <a:t>Ecstasy – the repose of the soul</a:t>
            </a:r>
          </a:p>
          <a:p>
            <a:pPr lvl="1"/>
            <a:r>
              <a:rPr lang="en-US" dirty="0" smtClean="0"/>
              <a:t>Spiritual Marriage – the perfect union of the soul with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75443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Teresa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Met strong opposition as a reformer</a:t>
            </a:r>
          </a:p>
          <a:p>
            <a:r>
              <a:rPr lang="en-US" dirty="0" smtClean="0"/>
              <a:t>Described by a papal emissary as “a restless gadabout, disobedient, contumacious (resistant to authority) woman who promulgates pernicious doctrine under pretense of devotion”</a:t>
            </a:r>
          </a:p>
          <a:p>
            <a:r>
              <a:rPr lang="en-US" dirty="0" smtClean="0"/>
              <a:t>She considered herself and her nuns in the battle to rid the countryside of the “mischief and ravages those Lutherans had wrought in France”</a:t>
            </a:r>
          </a:p>
          <a:p>
            <a:r>
              <a:rPr lang="en-US" dirty="0" smtClean="0"/>
              <a:t>To avoid torture and prison, she hid—John of the Cross was confined to a dungeon for nearly a year</a:t>
            </a:r>
          </a:p>
          <a:p>
            <a:r>
              <a:rPr lang="en-US" dirty="0" smtClean="0"/>
              <a:t>She feared reversal of her efforts but, in the end, the pope ruled in her favor and her reformed convents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757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166</TotalTime>
  <Words>956</Words>
  <Application>Microsoft Office PowerPoint</Application>
  <PresentationFormat>On-screen Show (4:3)</PresentationFormat>
  <Paragraphs>134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Tw Cen MT</vt:lpstr>
      <vt:lpstr>Thatch</vt:lpstr>
      <vt:lpstr>The Spanish Mystics: Teresa of Jesus and  John of the Cross</vt:lpstr>
      <vt:lpstr>Spanish Mystics</vt:lpstr>
      <vt:lpstr>Characteristics of Spanish Spirituality</vt:lpstr>
      <vt:lpstr>Teresa of Ávila</vt:lpstr>
      <vt:lpstr>Teresa of Ávila</vt:lpstr>
      <vt:lpstr>Teresa of Ávila</vt:lpstr>
      <vt:lpstr>PowerPoint Presentation</vt:lpstr>
      <vt:lpstr>About Teresa </vt:lpstr>
      <vt:lpstr>About Teresa </vt:lpstr>
      <vt:lpstr>Interior Castle</vt:lpstr>
      <vt:lpstr>Interior Castle</vt:lpstr>
      <vt:lpstr>Interior Castle</vt:lpstr>
      <vt:lpstr>Interior Castle</vt:lpstr>
      <vt:lpstr>Teresa’s friend and co-worker </vt:lpstr>
      <vt:lpstr>PowerPoint Presentation</vt:lpstr>
      <vt:lpstr>His writing…</vt:lpstr>
      <vt:lpstr>St. John of the Cross</vt:lpstr>
      <vt:lpstr>St. John of the Cross</vt:lpstr>
      <vt:lpstr>Carthusians</vt:lpstr>
      <vt:lpstr>Dark Night of the Soul</vt:lpstr>
      <vt:lpstr>To reach union, some action is required</vt:lpstr>
      <vt:lpstr>PowerPoint Presentation</vt:lpstr>
    </vt:vector>
  </TitlesOfParts>
  <Company>IDS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Spanish Mystics: Teresa of Jesus and  John of the Cross</dc:title>
  <dc:creator>Becky Towne</dc:creator>
  <cp:lastModifiedBy>Becky Towne</cp:lastModifiedBy>
  <cp:revision>17</cp:revision>
  <dcterms:created xsi:type="dcterms:W3CDTF">2012-10-09T22:53:02Z</dcterms:created>
  <dcterms:modified xsi:type="dcterms:W3CDTF">2014-10-15T22:26:15Z</dcterms:modified>
</cp:coreProperties>
</file>