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9" r:id="rId3"/>
    <p:sldId id="272" r:id="rId4"/>
    <p:sldId id="270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728AF-40B1-41FD-9B4E-67BB26FF7EB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79794-86F1-4FD4-8ACF-F433540FD3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0760C-3D70-4CFD-8B1F-329F85A74C9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C66AF-3308-4DCC-95FF-18C299A51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Culture &amp; Context</a:t>
            </a:r>
            <a:br>
              <a:rPr lang="en-US" dirty="0" smtClean="0"/>
            </a:br>
            <a:r>
              <a:rPr lang="en-US" dirty="0" smtClean="0"/>
              <a:t>Spring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Contextualization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“As he lived among these people, he realized that the gospel was converting him; it was questioning some of his most basic assumptions.”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Missional: Joining God in the Neighorhood   Alan J. Roxburgh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“Newbigin understood &amp; modeled the engagement between Scripture, gospel, &amp; culture in ways most church leaders still have difficulty recognizing.”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Missional - Roxburgh - page 43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44497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Our hope lies not in trying to create (for instance) just an </a:t>
            </a:r>
            <a:r>
              <a:rPr lang="en-US" i="1" dirty="0" smtClean="0">
                <a:latin typeface="Comic Sans MS" pitchFamily="66" charset="0"/>
              </a:rPr>
              <a:t>Indian </a:t>
            </a:r>
            <a:r>
              <a:rPr lang="en-US" dirty="0" smtClean="0">
                <a:latin typeface="Comic Sans MS" pitchFamily="66" charset="0"/>
              </a:rPr>
              <a:t>Christianity but a </a:t>
            </a:r>
            <a:r>
              <a:rPr lang="en-US" i="1" dirty="0" smtClean="0">
                <a:latin typeface="Comic Sans MS" pitchFamily="66" charset="0"/>
              </a:rPr>
              <a:t>Hindu </a:t>
            </a:r>
            <a:r>
              <a:rPr lang="en-US" dirty="0" smtClean="0">
                <a:latin typeface="Comic Sans MS" pitchFamily="66" charset="0"/>
              </a:rPr>
              <a:t>Christianity.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Transforming Mission by David J. Bosch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229600" cy="3733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The gospel is always conveyed through the medium of culture. It becomes good news to lost &amp; broken humanity as it is incarnated in the world through God’s sent people, the church.</a:t>
            </a:r>
            <a:endParaRPr lang="en-US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Missional Church edited by Darrell L. Guder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 be faithful to its calling, the church must be contextual that is, it must be culturally relevant within a specific setting. The church relates constantly &amp; dynamically both to the gospel &amp; to its contextual reality.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Missional Church edited by Darrell L. Guder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It is important, then, for the church to study its context carefully and to understand it. The technical term for this continuing discipline is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contextualization.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Missional Church edited by Darrell L. Guder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30019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We must learn the skill of exegeting both the scripture &amp; culture.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Missional Church edited by Darrell L. Guder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“Paul Tillich, a leading theologian of culture, said that the best way to understand a particular culture or even epoch is to discover its greatest anxiety (i.e., the focus of a negative concern) and its greatest hope (i.e., the focus of what Tillich called ‘ultimate concern,’ or simply ‘religion’).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Everyday Theology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849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“We begin to understand others and groups of others, then, when we begin to understand what concerns them and why.”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Everyday Theology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6971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Cultural hermeneutics is the art &amp; science of interpretation.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754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Trialogue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three-way conversation between Scripture, Church &amp; Culture.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514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Interpretation is not an exact science.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641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dirty="0" smtClean="0"/>
              <a:t>Every culture proceeds from, embodies, and tries to reproduce a certain worldview.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Culture is a testimony to what we think important (our values, our beliefs, our loves) and to what we think is more important than anything else (our ultimate concern, our first love).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Everyday Theology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“The vocation of the church is to perform the practices of Christ in ways that are both appropriate to and transformative of our particular place and time.”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Everyday Theology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3687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“Christendom was in part, about the church at the center of the conversation.”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Missional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“When we engage Scripture and our cultural contexts, it isn’t a dialogue, the church is always holding up a mirror that reflects back its own image. This </a:t>
            </a:r>
            <a:r>
              <a:rPr lang="en-US" sz="4000" dirty="0" err="1" smtClean="0"/>
              <a:t>ecclesiocentric</a:t>
            </a:r>
            <a:r>
              <a:rPr lang="en-US" sz="4000" dirty="0" smtClean="0"/>
              <a:t> obsession means that primarily we mine both Scripture and culture for our own needs.”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“We’re so preoccupied with church questions that neither biblical narratives nor culture can become the places where God addresses us and challenges us to be converted.”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i="1" dirty="0" smtClean="0"/>
              <a:t>Missional </a:t>
            </a:r>
            <a:r>
              <a:rPr lang="en-US" sz="4000" dirty="0" smtClean="0"/>
              <a:t>by Alan J. Roxburgh)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We must learn to separate the gospel from our culture.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Real “Jesus” ministry is only possible when we believe we are not moving into a void, that we go expecting to meet the God who has preceded us.  We don’t have God in our pockets and we don’t take God to others.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Shuman D.Min.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We should never have transplanted Christianity without breaking the pot in which the plant came.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Transforming Mission by David J. Bosch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“From the beginning of his time in India, Newbigin knew he was an outsider who needed to listen to and learn the cultures of that vast country’s people.”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“He would do this by sitting in villages with local religious leaders and they would read each other’s sacred texts. Then Newbigin made a discovery: he needed to relearn the gospel itself. He realized he hadn’t come to India just to convert the Indian people…”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663</Words>
  <Application>Microsoft Office PowerPoint</Application>
  <PresentationFormat>On-screen Show (4:3)</PresentationFormat>
  <Paragraphs>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Culture &amp; Context Spring 2013</vt:lpstr>
      <vt:lpstr>Trialogue A three-way conversation between Scripture, Church &amp; Culture.</vt:lpstr>
      <vt:lpstr>“Christendom was in part, about the church at the center of the conversation.”</vt:lpstr>
      <vt:lpstr>“When we engage Scripture and our cultural contexts, it isn’t a dialogue, the church is always holding up a mirror that reflects back its own image. This ecclesiocentric obsession means that primarily we mine both Scripture and culture for our own needs.”</vt:lpstr>
      <vt:lpstr>“We’re so preoccupied with church questions that neither biblical narratives nor culture can become the places where God addresses us and challenges us to be converted.” (Missional by Alan J. Roxburgh)</vt:lpstr>
      <vt:lpstr>We must learn to separate the gospel from our culture.</vt:lpstr>
      <vt:lpstr>We should never have transplanted Christianity without breaking the pot in which the plant came. </vt:lpstr>
      <vt:lpstr>“From the beginning of his time in India, Newbigin knew he was an outsider who needed to listen to and learn the cultures of that vast country’s people.”</vt:lpstr>
      <vt:lpstr>“He would do this by sitting in villages with local religious leaders and they would read each other’s sacred texts. Then Newbigin made a discovery: he needed to relearn the gospel itself. He realized he hadn’t come to India just to convert the Indian people…”</vt:lpstr>
      <vt:lpstr>“As he lived among these people, he realized that the gospel was converting him; it was questioning some of his most basic assumptions.”</vt:lpstr>
      <vt:lpstr>“Newbigin understood &amp; modeled the engagement between Scripture, gospel, &amp; culture in ways most church leaders still have difficulty recognizing.”</vt:lpstr>
      <vt:lpstr>Our hope lies not in trying to create (for instance) just an Indian Christianity but a Hindu Christianity.</vt:lpstr>
      <vt:lpstr>Slide 13</vt:lpstr>
      <vt:lpstr>To be faithful to its calling, the church must be contextual that is, it must be culturally relevant within a specific setting. The church relates constantly &amp; dynamically both to the gospel &amp; to its contextual reality.</vt:lpstr>
      <vt:lpstr>It is important, then, for the church to study its context carefully and to understand it. The technical term for this continuing discipline is contextualization.</vt:lpstr>
      <vt:lpstr>We must learn the skill of exegeting both the scripture &amp; culture.</vt:lpstr>
      <vt:lpstr>“Paul Tillich, a leading theologian of culture, said that the best way to understand a particular culture or even epoch is to discover its greatest anxiety (i.e., the focus of a negative concern) and its greatest hope (i.e., the focus of what Tillich called ‘ultimate concern,’ or simply ‘religion’).</vt:lpstr>
      <vt:lpstr>“We begin to understand others and groups of others, then, when we begin to understand what concerns them and why.”</vt:lpstr>
      <vt:lpstr>Cultural hermeneutics is the art &amp; science of interpretation.</vt:lpstr>
      <vt:lpstr>Interpretation is not an exact science.</vt:lpstr>
      <vt:lpstr>Every culture proceeds from, embodies, and tries to reproduce a certain worldview.  Culture is a testimony to what we think important (our values, our beliefs, our loves) and to what we think is more important than anything else (our ultimate concern, our first love).  </vt:lpstr>
      <vt:lpstr>“The vocation of the church is to perform the practices of Christ in ways that are both appropriate to and transformative of our particular place and time.”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Mission &amp;  The Contemporary Church</dc:title>
  <dc:creator>Ken</dc:creator>
  <cp:lastModifiedBy>Ken</cp:lastModifiedBy>
  <cp:revision>5</cp:revision>
  <dcterms:created xsi:type="dcterms:W3CDTF">2012-11-08T16:04:22Z</dcterms:created>
  <dcterms:modified xsi:type="dcterms:W3CDTF">2013-02-07T16:21:13Z</dcterms:modified>
</cp:coreProperties>
</file>