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1867-75E9-4F07-B9A4-D7480FF74334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94DB-E20E-4535-A05A-78C5FEDF5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1867-75E9-4F07-B9A4-D7480FF74334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94DB-E20E-4535-A05A-78C5FEDF5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1867-75E9-4F07-B9A4-D7480FF74334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94DB-E20E-4535-A05A-78C5FEDF5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1867-75E9-4F07-B9A4-D7480FF74334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94DB-E20E-4535-A05A-78C5FEDF5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1867-75E9-4F07-B9A4-D7480FF74334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94DB-E20E-4535-A05A-78C5FEDF5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1867-75E9-4F07-B9A4-D7480FF74334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94DB-E20E-4535-A05A-78C5FEDF5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1867-75E9-4F07-B9A4-D7480FF74334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94DB-E20E-4535-A05A-78C5FEDF5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1867-75E9-4F07-B9A4-D7480FF74334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94DB-E20E-4535-A05A-78C5FEDF5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1867-75E9-4F07-B9A4-D7480FF74334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94DB-E20E-4535-A05A-78C5FEDF5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1867-75E9-4F07-B9A4-D7480FF74334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94DB-E20E-4535-A05A-78C5FEDF5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1867-75E9-4F07-B9A4-D7480FF74334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94DB-E20E-4535-A05A-78C5FEDF5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C1867-75E9-4F07-B9A4-D7480FF74334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594DB-E20E-4535-A05A-78C5FEDF5D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Leadership in a Postmodern Context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81400"/>
            <a:ext cx="6400800" cy="1066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October 23, 2012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147002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Missional Leadership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Who are the leaders and where will the emerge?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772400" cy="147002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Missio</a:t>
            </a:r>
            <a:r>
              <a:rPr lang="en-US" dirty="0" smtClean="0"/>
              <a:t> Dei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0668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God is a sending God.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Incarnational vs. Attractional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262096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What is the mission of God?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Key Skills of Missional Leaders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Culture Developer:</a:t>
            </a:r>
          </a:p>
          <a:p>
            <a:pPr marL="514350" indent="-514350">
              <a:buNone/>
            </a:pPr>
            <a:r>
              <a:rPr lang="en-US" b="1" dirty="0"/>
              <a:t>	</a:t>
            </a:r>
            <a:r>
              <a:rPr lang="en-US" dirty="0"/>
              <a:t>W</a:t>
            </a:r>
            <a:r>
              <a:rPr lang="en-US" dirty="0" smtClean="0"/>
              <a:t>e must challenge &amp; re-shape peoples mental models.</a:t>
            </a:r>
          </a:p>
          <a:p>
            <a:pPr marL="514350" indent="-514350">
              <a:buNone/>
            </a:pPr>
            <a:r>
              <a:rPr lang="en-US" dirty="0" smtClean="0"/>
              <a:t>2. </a:t>
            </a:r>
            <a:r>
              <a:rPr lang="en-US" b="1" dirty="0" smtClean="0"/>
              <a:t>Entrepreneur :</a:t>
            </a:r>
          </a:p>
          <a:p>
            <a:pPr marL="514350" indent="-514350">
              <a:buNone/>
            </a:pPr>
            <a:r>
              <a:rPr lang="en-US" b="1" dirty="0"/>
              <a:t>	</a:t>
            </a:r>
            <a:r>
              <a:rPr lang="en-US" dirty="0" smtClean="0"/>
              <a:t>A courageous risk –taker – willing to experiment.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Key Skills of Missional Leaders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3. Cultural Exegesis:</a:t>
            </a:r>
          </a:p>
          <a:p>
            <a:pPr marL="514350" indent="-514350">
              <a:buNone/>
            </a:pPr>
            <a:r>
              <a:rPr lang="en-US" b="1" dirty="0"/>
              <a:t>	</a:t>
            </a:r>
            <a:r>
              <a:rPr lang="en-US" dirty="0" smtClean="0"/>
              <a:t>We must know how to study the context.</a:t>
            </a:r>
          </a:p>
          <a:p>
            <a:pPr marL="514350" indent="-514350">
              <a:buNone/>
            </a:pPr>
            <a:r>
              <a:rPr lang="en-US" b="1" dirty="0" smtClean="0"/>
              <a:t>4. Catalyst:</a:t>
            </a:r>
          </a:p>
          <a:p>
            <a:pPr marL="514350" indent="-514350">
              <a:buNone/>
            </a:pPr>
            <a:r>
              <a:rPr lang="en-US" b="1" dirty="0"/>
              <a:t>	</a:t>
            </a:r>
            <a:r>
              <a:rPr lang="en-US" dirty="0" smtClean="0"/>
              <a:t>We must have initiative and be an influencer.</a:t>
            </a:r>
          </a:p>
          <a:p>
            <a:pPr marL="514350" indent="-514350">
              <a:buNone/>
            </a:pPr>
            <a:r>
              <a:rPr lang="en-US" b="1" dirty="0" smtClean="0"/>
              <a:t>5. Connector:</a:t>
            </a:r>
          </a:p>
          <a:p>
            <a:pPr marL="514350" indent="-514350">
              <a:buNone/>
            </a:pPr>
            <a:r>
              <a:rPr lang="en-US" b="1" dirty="0"/>
              <a:t>	</a:t>
            </a:r>
            <a:r>
              <a:rPr lang="en-US" dirty="0" smtClean="0"/>
              <a:t>We must be a bridge-builder who knows and connects people.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Key Skills of Missional Leaders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6. Dialogue &amp; Differentiation:</a:t>
            </a:r>
          </a:p>
          <a:p>
            <a:pPr marL="514350" indent="-514350">
              <a:buNone/>
            </a:pPr>
            <a:endParaRPr lang="en-US" b="1" dirty="0"/>
          </a:p>
          <a:p>
            <a:pPr marL="514350" indent="-514350">
              <a:buNone/>
            </a:pPr>
            <a:r>
              <a:rPr lang="en-US" b="1" dirty="0" smtClean="0"/>
              <a:t>7. A Creator of Safe Community:</a:t>
            </a:r>
          </a:p>
          <a:p>
            <a:pPr marL="514350" indent="-514350">
              <a:buNone/>
            </a:pPr>
            <a:endParaRPr lang="en-US" b="1" dirty="0"/>
          </a:p>
          <a:p>
            <a:pPr marL="514350" indent="-514350">
              <a:buNone/>
            </a:pPr>
            <a:r>
              <a:rPr lang="en-US" b="1" dirty="0" smtClean="0"/>
              <a:t>8. An Activist:</a:t>
            </a:r>
          </a:p>
          <a:p>
            <a:pPr marL="514350" indent="-514350">
              <a:buNone/>
            </a:pPr>
            <a:r>
              <a:rPr lang="en-US" b="1" dirty="0"/>
              <a:t>	</a:t>
            </a:r>
            <a:r>
              <a:rPr lang="en-US" dirty="0" smtClean="0"/>
              <a:t>What need to be done here?  Where is there injustice?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Key Skills of Missional Leaders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b="1" dirty="0" smtClean="0"/>
              <a:t>9. Equipper &amp; Disciple Maker</a:t>
            </a:r>
          </a:p>
          <a:p>
            <a:pPr marL="514350" indent="-514350">
              <a:buNone/>
            </a:pPr>
            <a:endParaRPr lang="en-US" b="1" dirty="0"/>
          </a:p>
          <a:p>
            <a:pPr marL="514350" indent="-514350">
              <a:buNone/>
            </a:pPr>
            <a:r>
              <a:rPr lang="en-US" b="1" dirty="0" smtClean="0"/>
              <a:t>10. Spiritual Guide</a:t>
            </a:r>
          </a:p>
          <a:p>
            <a:pPr marL="514350" indent="-514350">
              <a:buNone/>
            </a:pPr>
            <a:endParaRPr lang="en-US" b="1" dirty="0"/>
          </a:p>
          <a:p>
            <a:pPr marL="514350" indent="-514350">
              <a:buNone/>
            </a:pPr>
            <a:r>
              <a:rPr lang="en-US" b="1" dirty="0" smtClean="0"/>
              <a:t>11. Empowerment &amp; Permission Giving - release</a:t>
            </a:r>
          </a:p>
          <a:p>
            <a:pPr marL="514350" indent="-514350">
              <a:buNone/>
            </a:pPr>
            <a:endParaRPr lang="en-US" b="1" dirty="0"/>
          </a:p>
          <a:p>
            <a:pPr marL="514350" indent="-514350">
              <a:buNone/>
            </a:pPr>
            <a:r>
              <a:rPr lang="en-US" b="1" dirty="0" smtClean="0"/>
              <a:t>12. Team Builder</a:t>
            </a:r>
          </a:p>
          <a:p>
            <a:pPr marL="514350" indent="-514350">
              <a:buNone/>
            </a:pPr>
            <a:r>
              <a:rPr lang="en-US" b="1" dirty="0"/>
              <a:t>	</a:t>
            </a:r>
            <a:r>
              <a:rPr lang="en-US" dirty="0" smtClean="0"/>
              <a:t>A flat organization structure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109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Leadership in a Postmodern Context</vt:lpstr>
      <vt:lpstr>Missional Leadership</vt:lpstr>
      <vt:lpstr>Missio Dei </vt:lpstr>
      <vt:lpstr>Incarnational vs. Attractional</vt:lpstr>
      <vt:lpstr>What is the mission of God?</vt:lpstr>
      <vt:lpstr>Key Skills of Missional Leaders</vt:lpstr>
      <vt:lpstr>Key Skills of Missional Leaders</vt:lpstr>
      <vt:lpstr>Key Skills of Missional Leaders</vt:lpstr>
      <vt:lpstr>Key Skills of Missional Leaders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in a Postmodern Context</dc:title>
  <dc:creator>Ken</dc:creator>
  <cp:lastModifiedBy>Ken</cp:lastModifiedBy>
  <cp:revision>3</cp:revision>
  <dcterms:created xsi:type="dcterms:W3CDTF">2012-10-23T18:16:19Z</dcterms:created>
  <dcterms:modified xsi:type="dcterms:W3CDTF">2012-10-23T18:40:33Z</dcterms:modified>
</cp:coreProperties>
</file>