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1" r:id="rId3"/>
    <p:sldId id="275" r:id="rId4"/>
    <p:sldId id="257" r:id="rId5"/>
    <p:sldId id="260" r:id="rId6"/>
    <p:sldId id="258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675FC-53E3-4416-B552-ED12DA09FE14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4F3B8-999C-4629-A30E-8F2B87C33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7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30C3C-6F5C-4764-8C68-C956F9B0096E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E7DF3-2050-4C7C-98AD-7FC46046D1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8589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Missional Church Movement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Four Fundamental Positions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The Atheist view</a:t>
            </a:r>
            <a:r>
              <a:rPr lang="en-US" dirty="0" smtClean="0"/>
              <a:t>: no religion is true or all religions are equally untrue.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The Inclusivist view: </a:t>
            </a:r>
            <a:r>
              <a:rPr lang="en-US" dirty="0" smtClean="0"/>
              <a:t>there </a:t>
            </a:r>
            <a:r>
              <a:rPr lang="en-US" dirty="0"/>
              <a:t>is one, true religion, but some who are technically in other religions are nonetheless on a legitimate path to God by means of the correct religion, even if they don't know it</a:t>
            </a:r>
            <a:r>
              <a:rPr lang="en-US" dirty="0" smtClean="0"/>
              <a:t>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Four Fundamental Positions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The Exclusivist view: </a:t>
            </a:r>
            <a:r>
              <a:rPr lang="en-US" dirty="0"/>
              <a:t>There is one, true religion, and the only path to God is through explicitly following that religion.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The Pluralist view: </a:t>
            </a:r>
            <a:r>
              <a:rPr lang="en-US" dirty="0"/>
              <a:t>There is no one, true religion. Multiple religions are legitimate paths to God.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Dialogue &amp;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first perspective called for is to accept the coexistence of different faiths and to do so no grudgingly but willingly.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None/>
            </a:pPr>
            <a:r>
              <a:rPr lang="en-US" dirty="0" smtClean="0"/>
              <a:t>We cannot possibly dialogue with or witness to people if we resent their presence or the views they hold.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Transforming Mission - David Bosch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Dialogue &amp;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Second, true dialogue presupposes commitment.  It does not imply sacrificing one’s own position.</a:t>
            </a:r>
          </a:p>
          <a:p>
            <a:pPr marL="514350" indent="-514350">
              <a:buAutoNum type="arabicPeriod" startAt="2"/>
            </a:pPr>
            <a:endParaRPr lang="en-US" dirty="0"/>
          </a:p>
          <a:p>
            <a:pPr marL="514350" indent="-514350" algn="ctr">
              <a:buNone/>
            </a:pPr>
            <a:r>
              <a:rPr lang="en-US" dirty="0" smtClean="0"/>
              <a:t>It is a false construct to suggest that a commitment to dialogue is incompatible with a confessional position.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Transforming Mission - David Bosch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Dialogue &amp;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dirty="0" smtClean="0"/>
              <a:t>3. Third, dialogue (and, for that matter, mission) is only possible if we proceed from the belief that we are not moving into a void, that we go expecting to meet the God who has preceded us and has been preparing people within the context of their own cultures &amp; convictions.</a:t>
            </a:r>
          </a:p>
          <a:p>
            <a:pPr marL="514350" indent="-514350" algn="ctr">
              <a:buNone/>
            </a:pPr>
            <a:r>
              <a:rPr lang="en-US" dirty="0" smtClean="0"/>
              <a:t>“We do not have God in our pocket, and we do not just take him to others.”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Transforming Mission - David Bosch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Dialogue &amp;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676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dirty="0" smtClean="0"/>
              <a:t>4. Fourth, that both dialogue &amp; mission can be conducted only in an attitude of humility.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Transforming Mission - David Bosch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Dialogue &amp;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04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dirty="0" smtClean="0"/>
              <a:t>5. Fifth, both dialogue &amp; mission should recognize that religions are worlds in themselves.  Each one faces a different direction and asks fundamentally different questions.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Transforming Mission - David Bosch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Dialogue &amp;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2667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dirty="0" smtClean="0"/>
              <a:t>6. In the sixth place, dialogue is neither a substitute nor a subterfuge for mission.  They are neither to be viewed as identical nor as irrevocably opposed to each other.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Transforming Mission - David Bosch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Dialogue &amp;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819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dirty="0" smtClean="0"/>
              <a:t>7. In the seventh place, what has just been suggested should not be understood as just doing business as usual.  We cant just keep doing what we’ve been doing.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Transforming Mission - David Bosch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Dialogue &amp;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dirty="0" smtClean="0"/>
              <a:t>8. How do we maintain the tension between being both missional &amp; dialogical?  We must admit that we don’t have all the answers.  We should be prepared for surprises.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ctr">
              <a:buNone/>
            </a:pPr>
            <a:r>
              <a:rPr lang="en-US" dirty="0" smtClean="0"/>
              <a:t>“We go not as judges or lawyers, but as witnesses; not as soldiers, but as envoys of peace; not as high-pressure salespersons, but as ambassadors of the Servant Lord.”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Transforming Mission - David Bosch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Creative 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91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A Clear Picture of Current Reality.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4191000"/>
            <a:ext cx="381450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4000" dirty="0" smtClean="0"/>
              <a:t>Contextualization</a:t>
            </a:r>
            <a:endParaRPr lang="en-US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18589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Lesslie Newbigin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Jesus spent time with both sinners &amp; Samaritans.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Matthew 9: 9-13</a:t>
            </a:r>
          </a:p>
          <a:p>
            <a:r>
              <a:rPr lang="en-US" dirty="0" smtClean="0"/>
              <a:t>Luke 9: 51-55</a:t>
            </a:r>
          </a:p>
          <a:p>
            <a:r>
              <a:rPr lang="en-US" dirty="0" smtClean="0"/>
              <a:t>John 4: 5-30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36877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Peter </a:t>
            </a:r>
            <a:r>
              <a:rPr lang="en-US" dirty="0" err="1" smtClean="0"/>
              <a:t>Senge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Garrett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828800"/>
            <a:ext cx="8229600" cy="21336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Houston, Texas is now the most racially/culturally diverse city in the U.S.A.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238125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Between 1492 &amp; 1965, 82% of the immigrants who came to the US were from Europe.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Immigration Act of 1965 changed everything.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Dr. Stephen </a:t>
            </a:r>
            <a:r>
              <a:rPr lang="en-US" dirty="0" err="1" smtClean="0">
                <a:solidFill>
                  <a:schemeClr val="tx1"/>
                </a:solidFill>
              </a:rPr>
              <a:t>Klineberg</a:t>
            </a:r>
            <a:r>
              <a:rPr lang="en-US" dirty="0" smtClean="0">
                <a:solidFill>
                  <a:schemeClr val="tx1"/>
                </a:solidFill>
              </a:rPr>
              <a:t> - Rice University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 United States is becoming a microcosm of the world.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During the 1960’s, 3.5 million immigrants came to the US; only 38% were European.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During the 1970’s, 5 million immigrants came to the US; only 18% were European.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During the 1980’s, 10 million immigrants came to the US.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Stephen Klineberg - Rice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Two Current Revolutions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/>
              <a:t>The aging or </a:t>
            </a:r>
            <a:r>
              <a:rPr lang="en-US" b="1" i="1" dirty="0" err="1" smtClean="0"/>
              <a:t>greying</a:t>
            </a:r>
            <a:r>
              <a:rPr lang="en-US" b="1" i="1" dirty="0" smtClean="0"/>
              <a:t> of America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Anglos are overwhelmingly &amp; disproportionately represented among American seniors.  </a:t>
            </a:r>
          </a:p>
          <a:p>
            <a:pPr lvl="1"/>
            <a:r>
              <a:rPr lang="en-US" dirty="0" smtClean="0"/>
              <a:t>70% over age 65 are Anglos.  </a:t>
            </a:r>
          </a:p>
          <a:p>
            <a:pPr lvl="1"/>
            <a:r>
              <a:rPr lang="en-US" dirty="0" smtClean="0"/>
              <a:t>In 2011 the leading edge of the Baby Boom generation turned 65.</a:t>
            </a:r>
          </a:p>
          <a:p>
            <a:pPr lvl="1"/>
            <a:r>
              <a:rPr lang="en-US" dirty="0" smtClean="0"/>
              <a:t>Today, if you reach age 65 in good health, you have a quarter of your life ahead of you.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Stephen Klineberg - Rice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Two Current Revolutions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/>
              <a:t>The colorizing or browning of America. </a:t>
            </a:r>
          </a:p>
          <a:p>
            <a:pPr lvl="1"/>
            <a:r>
              <a:rPr lang="en-US" dirty="0" smtClean="0"/>
              <a:t>Young people in this country are disproportionately non-Anglo.  </a:t>
            </a:r>
          </a:p>
          <a:p>
            <a:pPr lvl="1"/>
            <a:r>
              <a:rPr lang="en-US" dirty="0" smtClean="0"/>
              <a:t>78% of Americans between the ages of 18 &amp; 30 are non-Anglos.</a:t>
            </a:r>
          </a:p>
          <a:p>
            <a:pPr lvl="1"/>
            <a:r>
              <a:rPr lang="en-US" dirty="0" smtClean="0"/>
              <a:t>During the 1990’s &amp; 2000’s, 11.5 million immigrants came to the US; 88% were from Asia, Latin America, Africa, &amp; the Caribbean.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Stephen Klineberg - Rice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4496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With the Immigration Act of 1965 &amp; now with the internet – Religious Pluralism is now a fact of life.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828</Words>
  <Application>Microsoft Office PowerPoint</Application>
  <PresentationFormat>On-screen Show (4:3)</PresentationFormat>
  <Paragraphs>74</Paragraphs>
  <Slides>21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Introduction to the  Missional Church Movement</vt:lpstr>
      <vt:lpstr>Creative Tension</vt:lpstr>
      <vt:lpstr>Peter Senge  Garrett </vt:lpstr>
      <vt:lpstr>Houston, Texas is now the most racially/culturally diverse city in the U.S.A. </vt:lpstr>
      <vt:lpstr>Between 1492 &amp; 1965, 82% of the immigrants who came to the US were from Europe.</vt:lpstr>
      <vt:lpstr>The United States is becoming a microcosm of the world.</vt:lpstr>
      <vt:lpstr>Two Current Revolutions in the US</vt:lpstr>
      <vt:lpstr>Two Current Revolutions in the US</vt:lpstr>
      <vt:lpstr>With the Immigration Act of 1965 &amp; now with the internet – Religious Pluralism is now a fact of life.</vt:lpstr>
      <vt:lpstr>Four Fundamental Positions</vt:lpstr>
      <vt:lpstr>Four Fundamental Positions</vt:lpstr>
      <vt:lpstr>Dialogue &amp; Mission</vt:lpstr>
      <vt:lpstr>Dialogue &amp; Mission</vt:lpstr>
      <vt:lpstr>Dialogue &amp; Mission</vt:lpstr>
      <vt:lpstr>Dialogue &amp; Mission</vt:lpstr>
      <vt:lpstr>Dialogue &amp; Mission</vt:lpstr>
      <vt:lpstr>Dialogue &amp; Mission</vt:lpstr>
      <vt:lpstr>Dialogue &amp; Mission</vt:lpstr>
      <vt:lpstr>Dialogue &amp; Mission</vt:lpstr>
      <vt:lpstr>Lesslie Newbigin</vt:lpstr>
      <vt:lpstr>Jesus spent time with both sinners &amp; Samaritans.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Mission &amp; the Contemporary Church</dc:title>
  <dc:creator>Ken</dc:creator>
  <cp:lastModifiedBy>Ken</cp:lastModifiedBy>
  <cp:revision>13</cp:revision>
  <dcterms:created xsi:type="dcterms:W3CDTF">2012-10-04T15:40:20Z</dcterms:created>
  <dcterms:modified xsi:type="dcterms:W3CDTF">2013-09-23T21:47:50Z</dcterms:modified>
</cp:coreProperties>
</file>