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2" r:id="rId4"/>
    <p:sldId id="270" r:id="rId5"/>
    <p:sldId id="271" r:id="rId6"/>
    <p:sldId id="263" r:id="rId7"/>
    <p:sldId id="269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B39"/>
    <a:srgbClr val="00ABBC"/>
    <a:srgbClr val="FFFFFF"/>
    <a:srgbClr val="FF0000"/>
    <a:srgbClr val="99CC00"/>
    <a:srgbClr val="008CBC"/>
    <a:srgbClr val="008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82559-07FF-4387-AC27-6999F5F7878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9395C-B234-4FDD-B8BD-6697AADD11CD}">
      <dgm:prSet phldrT="[Text]"/>
      <dgm:spPr>
        <a:solidFill>
          <a:srgbClr val="00ABBC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60 patients </a:t>
          </a:r>
        </a:p>
        <a:p>
          <a:r>
            <a:rPr lang="en-US" b="0" dirty="0" smtClean="0">
              <a:solidFill>
                <a:schemeClr val="tx1"/>
              </a:solidFill>
            </a:rPr>
            <a:t>only one appointment</a:t>
          </a:r>
          <a:endParaRPr lang="en-US" b="0" dirty="0">
            <a:solidFill>
              <a:schemeClr val="tx1"/>
            </a:solidFill>
          </a:endParaRPr>
        </a:p>
      </dgm:t>
    </dgm:pt>
    <dgm:pt modelId="{54F74C55-0AB0-4CB6-8457-184654B25248}" type="parTrans" cxnId="{EE1E1201-87A0-4797-A09D-723FC11C14BB}">
      <dgm:prSet/>
      <dgm:spPr/>
      <dgm:t>
        <a:bodyPr/>
        <a:lstStyle/>
        <a:p>
          <a:endParaRPr lang="en-US"/>
        </a:p>
      </dgm:t>
    </dgm:pt>
    <dgm:pt modelId="{CF84EAB7-9843-4EB5-B875-8CE3D4C7964A}" type="sibTrans" cxnId="{EE1E1201-87A0-4797-A09D-723FC11C14BB}">
      <dgm:prSet/>
      <dgm:spPr/>
      <dgm:t>
        <a:bodyPr/>
        <a:lstStyle/>
        <a:p>
          <a:endParaRPr lang="en-US"/>
        </a:p>
      </dgm:t>
    </dgm:pt>
    <dgm:pt modelId="{BAD0796C-52AA-4E9B-AFDD-9929864B96CE}">
      <dgm:prSet phldrT="[Text]"/>
      <dgm:spPr>
        <a:solidFill>
          <a:srgbClr val="B4CB3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10%                 </a:t>
          </a:r>
        </a:p>
        <a:p>
          <a:r>
            <a:rPr lang="en-US" dirty="0" smtClean="0">
              <a:solidFill>
                <a:schemeClr val="tx1"/>
              </a:solidFill>
            </a:rPr>
            <a:t> serious illness</a:t>
          </a:r>
          <a:endParaRPr lang="en-US" dirty="0">
            <a:solidFill>
              <a:schemeClr val="tx1"/>
            </a:solidFill>
          </a:endParaRPr>
        </a:p>
      </dgm:t>
    </dgm:pt>
    <dgm:pt modelId="{747922E0-EDDF-4A55-A630-6AE34D1D5C09}" type="parTrans" cxnId="{D72C2F60-F279-4180-B083-9A637AB07D69}">
      <dgm:prSet/>
      <dgm:spPr/>
      <dgm:t>
        <a:bodyPr/>
        <a:lstStyle/>
        <a:p>
          <a:endParaRPr lang="en-US"/>
        </a:p>
      </dgm:t>
    </dgm:pt>
    <dgm:pt modelId="{AB84A5D3-85FD-43BB-B532-C245DDCB919C}" type="sibTrans" cxnId="{D72C2F60-F279-4180-B083-9A637AB07D69}">
      <dgm:prSet/>
      <dgm:spPr/>
      <dgm:t>
        <a:bodyPr/>
        <a:lstStyle/>
        <a:p>
          <a:endParaRPr lang="en-US"/>
        </a:p>
      </dgm:t>
    </dgm:pt>
    <dgm:pt modelId="{80DE5BE1-17B7-402A-9983-ED1757A268E0}">
      <dgm:prSet phldrT="[Text]"/>
      <dgm:spPr>
        <a:solidFill>
          <a:srgbClr val="B4CB3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1/2 of those </a:t>
          </a:r>
        </a:p>
        <a:p>
          <a:r>
            <a:rPr lang="en-US" dirty="0" smtClean="0">
              <a:solidFill>
                <a:schemeClr val="tx1"/>
              </a:solidFill>
            </a:rPr>
            <a:t>multiple chronic diseases</a:t>
          </a:r>
          <a:endParaRPr lang="en-US" dirty="0">
            <a:solidFill>
              <a:schemeClr val="tx1"/>
            </a:solidFill>
          </a:endParaRPr>
        </a:p>
      </dgm:t>
    </dgm:pt>
    <dgm:pt modelId="{64E85FEE-E4FC-4299-80F2-64BFDE7D33F3}" type="parTrans" cxnId="{93BE475F-09C8-47D5-8423-5F5AE9F010D0}">
      <dgm:prSet/>
      <dgm:spPr/>
      <dgm:t>
        <a:bodyPr/>
        <a:lstStyle/>
        <a:p>
          <a:endParaRPr lang="en-US"/>
        </a:p>
      </dgm:t>
    </dgm:pt>
    <dgm:pt modelId="{8454BB46-C926-4642-9ABC-FD6C2156ED5B}" type="sibTrans" cxnId="{93BE475F-09C8-47D5-8423-5F5AE9F010D0}">
      <dgm:prSet/>
      <dgm:spPr/>
      <dgm:t>
        <a:bodyPr/>
        <a:lstStyle/>
        <a:p>
          <a:endParaRPr lang="en-US"/>
        </a:p>
      </dgm:t>
    </dgm:pt>
    <dgm:pt modelId="{CFC72ADE-6A0B-4A9A-AAC3-F29A34F48EBC}">
      <dgm:prSet phldrT="[Text]"/>
      <dgm:spPr>
        <a:solidFill>
          <a:srgbClr val="B4CB3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1/3 </a:t>
          </a:r>
        </a:p>
        <a:p>
          <a:r>
            <a:rPr lang="en-US" dirty="0" smtClean="0">
              <a:solidFill>
                <a:schemeClr val="tx1"/>
              </a:solidFill>
            </a:rPr>
            <a:t>chronic disease</a:t>
          </a:r>
          <a:endParaRPr lang="en-US" dirty="0">
            <a:solidFill>
              <a:schemeClr val="tx1"/>
            </a:solidFill>
          </a:endParaRPr>
        </a:p>
      </dgm:t>
    </dgm:pt>
    <dgm:pt modelId="{D797A59D-101D-4F9C-BF09-FD1128BECAF1}" type="parTrans" cxnId="{BA90936E-DE8F-47D6-A5BD-9CA775C06A02}">
      <dgm:prSet/>
      <dgm:spPr/>
      <dgm:t>
        <a:bodyPr/>
        <a:lstStyle/>
        <a:p>
          <a:endParaRPr lang="en-US"/>
        </a:p>
      </dgm:t>
    </dgm:pt>
    <dgm:pt modelId="{16FBC3D3-17EF-4FEC-9A14-0F26368819F5}" type="sibTrans" cxnId="{BA90936E-DE8F-47D6-A5BD-9CA775C06A02}">
      <dgm:prSet/>
      <dgm:spPr/>
      <dgm:t>
        <a:bodyPr/>
        <a:lstStyle/>
        <a:p>
          <a:endParaRPr lang="en-US"/>
        </a:p>
      </dgm:t>
    </dgm:pt>
    <dgm:pt modelId="{F3F60CF7-D999-48D2-A57A-041350F4A987}">
      <dgm:prSet phldrT="[Text]" phldr="1"/>
      <dgm:spPr/>
      <dgm:t>
        <a:bodyPr/>
        <a:lstStyle/>
        <a:p>
          <a:endParaRPr lang="en-US" dirty="0"/>
        </a:p>
      </dgm:t>
    </dgm:pt>
    <dgm:pt modelId="{DC80DA56-6BA8-48D9-BC40-C585502F8D85}" type="parTrans" cxnId="{15C6BCE8-871F-42DD-9D0E-12633FD92003}">
      <dgm:prSet/>
      <dgm:spPr/>
      <dgm:t>
        <a:bodyPr/>
        <a:lstStyle/>
        <a:p>
          <a:endParaRPr lang="en-US"/>
        </a:p>
      </dgm:t>
    </dgm:pt>
    <dgm:pt modelId="{FFC2B4D8-35C5-47D7-9E87-F71AFC360F3A}" type="sibTrans" cxnId="{15C6BCE8-871F-42DD-9D0E-12633FD92003}">
      <dgm:prSet/>
      <dgm:spPr/>
      <dgm:t>
        <a:bodyPr/>
        <a:lstStyle/>
        <a:p>
          <a:endParaRPr lang="en-US"/>
        </a:p>
      </dgm:t>
    </dgm:pt>
    <dgm:pt modelId="{4DACEC25-7474-4090-BAC8-4E365D4D00D3}">
      <dgm:prSet phldrT="[Text]" phldr="1"/>
      <dgm:spPr/>
      <dgm:t>
        <a:bodyPr/>
        <a:lstStyle/>
        <a:p>
          <a:endParaRPr lang="en-US" dirty="0"/>
        </a:p>
      </dgm:t>
    </dgm:pt>
    <dgm:pt modelId="{772DF464-8AEF-4A61-A20E-BF37E8800373}" type="sibTrans" cxnId="{B2B20415-99C9-40AA-B6DE-BAED5C0AF269}">
      <dgm:prSet/>
      <dgm:spPr/>
      <dgm:t>
        <a:bodyPr/>
        <a:lstStyle/>
        <a:p>
          <a:endParaRPr lang="en-US"/>
        </a:p>
      </dgm:t>
    </dgm:pt>
    <dgm:pt modelId="{F68977CA-01E3-4DB0-9F87-393BDD50D9CD}" type="parTrans" cxnId="{B2B20415-99C9-40AA-B6DE-BAED5C0AF269}">
      <dgm:prSet/>
      <dgm:spPr/>
      <dgm:t>
        <a:bodyPr/>
        <a:lstStyle/>
        <a:p>
          <a:endParaRPr lang="en-US"/>
        </a:p>
      </dgm:t>
    </dgm:pt>
    <dgm:pt modelId="{22B8997B-2024-4C87-8D9B-C1BA0CCBAC56}">
      <dgm:prSet phldrT="[Text]"/>
      <dgm:spPr>
        <a:noFill/>
        <a:ln>
          <a:solidFill>
            <a:srgbClr val="00ABBC"/>
          </a:solidFill>
        </a:ln>
      </dgm:spPr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64A71FD1-A062-4AFE-BBC8-F3359DB03F2F}" type="sibTrans" cxnId="{D3AF43E9-80ED-4256-BAC5-A4E0D17DADBC}">
      <dgm:prSet/>
      <dgm:spPr/>
      <dgm:t>
        <a:bodyPr/>
        <a:lstStyle/>
        <a:p>
          <a:endParaRPr lang="en-US"/>
        </a:p>
      </dgm:t>
    </dgm:pt>
    <dgm:pt modelId="{3A264757-2383-4CF0-8E10-5C6AD6C3958B}" type="parTrans" cxnId="{D3AF43E9-80ED-4256-BAC5-A4E0D17DADBC}">
      <dgm:prSet/>
      <dgm:spPr/>
      <dgm:t>
        <a:bodyPr/>
        <a:lstStyle/>
        <a:p>
          <a:endParaRPr lang="en-US"/>
        </a:p>
      </dgm:t>
    </dgm:pt>
    <dgm:pt modelId="{1CE6AC14-37E6-4A70-9AE5-9105F2671AE0}">
      <dgm:prSet phldrT="[Text]"/>
      <dgm:spPr>
        <a:solidFill>
          <a:srgbClr val="B4CB3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25% </a:t>
          </a:r>
        </a:p>
        <a:p>
          <a:r>
            <a:rPr lang="en-US" dirty="0" smtClean="0">
              <a:solidFill>
                <a:schemeClr val="tx1"/>
              </a:solidFill>
            </a:rPr>
            <a:t>&gt;10 visits/year</a:t>
          </a:r>
          <a:endParaRPr lang="en-US" dirty="0">
            <a:solidFill>
              <a:schemeClr val="tx1"/>
            </a:solidFill>
          </a:endParaRPr>
        </a:p>
      </dgm:t>
    </dgm:pt>
    <dgm:pt modelId="{5E60C556-657E-48B3-8A12-E9F5D0E7249C}" type="parTrans" cxnId="{564A9CCE-A6DB-4BFF-89DC-C4302662C02A}">
      <dgm:prSet/>
      <dgm:spPr/>
      <dgm:t>
        <a:bodyPr/>
        <a:lstStyle/>
        <a:p>
          <a:endParaRPr lang="en-US"/>
        </a:p>
      </dgm:t>
    </dgm:pt>
    <dgm:pt modelId="{C6454F2E-F736-4E0F-BB2D-F88034294C0D}" type="sibTrans" cxnId="{564A9CCE-A6DB-4BFF-89DC-C4302662C02A}">
      <dgm:prSet/>
      <dgm:spPr/>
      <dgm:t>
        <a:bodyPr/>
        <a:lstStyle/>
        <a:p>
          <a:endParaRPr lang="en-US"/>
        </a:p>
      </dgm:t>
    </dgm:pt>
    <dgm:pt modelId="{B20498DD-94A8-42BD-94A6-C571D773AF52}" type="pres">
      <dgm:prSet presAssocID="{24A82559-07FF-4387-AC27-6999F5F7878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C43D0-A99B-4F8D-A7B3-BE0B88CFC803}" type="pres">
      <dgm:prSet presAssocID="{24A82559-07FF-4387-AC27-6999F5F7878E}" presName="dummyMaxCanvas" presStyleCnt="0"/>
      <dgm:spPr/>
    </dgm:pt>
    <dgm:pt modelId="{53653C0A-9F17-4150-891C-42C76F357D3B}" type="pres">
      <dgm:prSet presAssocID="{24A82559-07FF-4387-AC27-6999F5F7878E}" presName="parentComposite" presStyleCnt="0"/>
      <dgm:spPr/>
    </dgm:pt>
    <dgm:pt modelId="{22C8DA95-DEA2-4B9B-97CB-D40F877B764D}" type="pres">
      <dgm:prSet presAssocID="{24A82559-07FF-4387-AC27-6999F5F7878E}" presName="parent1" presStyleLbl="alignAccFollowNode1" presStyleIdx="0" presStyleCnt="4" custFlipVert="0" custFlipHor="0" custScaleX="9315" custScaleY="19913" custLinFactY="16933" custLinFactNeighborX="26455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7D2EF04-5FE7-40E3-ABFF-6EAB4DB351E7}" type="pres">
      <dgm:prSet presAssocID="{24A82559-07FF-4387-AC27-6999F5F7878E}" presName="parent2" presStyleLbl="alignAccFollowNode1" presStyleIdx="1" presStyleCnt="4" custScaleX="33959" custScaleY="5233" custLinFactY="100000" custLinFactNeighborX="13367" custLinFactNeighborY="19178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C76DC2C-6024-406E-A16E-4451D0DAFF5D}" type="pres">
      <dgm:prSet presAssocID="{24A82559-07FF-4387-AC27-6999F5F7878E}" presName="childrenComposite" presStyleCnt="0"/>
      <dgm:spPr/>
    </dgm:pt>
    <dgm:pt modelId="{F12BA569-0E1B-4807-A3B2-9CC241ECD90F}" type="pres">
      <dgm:prSet presAssocID="{24A82559-07FF-4387-AC27-6999F5F7878E}" presName="dummyMaxCanvas_ChildArea" presStyleCnt="0"/>
      <dgm:spPr/>
    </dgm:pt>
    <dgm:pt modelId="{05D94BFF-5F0A-4C39-A775-E01D30137CD2}" type="pres">
      <dgm:prSet presAssocID="{24A82559-07FF-4387-AC27-6999F5F7878E}" presName="fulcrum" presStyleLbl="alignAccFollowNode1" presStyleIdx="2" presStyleCnt="4"/>
      <dgm:spPr>
        <a:noFill/>
        <a:ln>
          <a:solidFill>
            <a:srgbClr val="00ABBC"/>
          </a:solidFill>
        </a:ln>
      </dgm:spPr>
      <dgm:t>
        <a:bodyPr/>
        <a:lstStyle/>
        <a:p>
          <a:endParaRPr lang="en-US"/>
        </a:p>
      </dgm:t>
    </dgm:pt>
    <dgm:pt modelId="{D789E9C4-9A29-4ED0-A995-14E568C5FE73}" type="pres">
      <dgm:prSet presAssocID="{24A82559-07FF-4387-AC27-6999F5F7878E}" presName="balance_41" presStyleLbl="alignAccFollowNode1" presStyleIdx="3" presStyleCnt="4">
        <dgm:presLayoutVars>
          <dgm:bulletEnabled val="1"/>
        </dgm:presLayoutVars>
      </dgm:prSet>
      <dgm:spPr>
        <a:noFill/>
        <a:ln>
          <a:solidFill>
            <a:srgbClr val="00ABBC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9E32FFB3-A3D9-4124-B9D9-A1F138538C60}" type="pres">
      <dgm:prSet presAssocID="{24A82559-07FF-4387-AC27-6999F5F7878E}" presName="left_41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8EBF3-2B15-4BA3-8565-5CF9A07A1962}" type="pres">
      <dgm:prSet presAssocID="{24A82559-07FF-4387-AC27-6999F5F7878E}" presName="left_41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3FB7D-9980-4493-9010-1A9173C20C87}" type="pres">
      <dgm:prSet presAssocID="{24A82559-07FF-4387-AC27-6999F5F7878E}" presName="left_41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9010-5C47-4CC8-B0F4-A5A162B670B8}" type="pres">
      <dgm:prSet presAssocID="{24A82559-07FF-4387-AC27-6999F5F7878E}" presName="left_41_4" presStyleLbl="node1" presStyleIdx="3" presStyleCnt="5" custLinFactNeighborX="781" custLinFactNeighborY="-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68160-8990-434E-BBF8-F74F958FECCC}" type="pres">
      <dgm:prSet presAssocID="{24A82559-07FF-4387-AC27-6999F5F7878E}" presName="right_41_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56CCC-3A51-4534-B500-7FC6EC0931EB}" type="presOf" srcId="{CFC72ADE-6A0B-4A9A-AAC3-F29A34F48EBC}" destId="{3523FB7D-9980-4493-9010-1A9173C20C87}" srcOrd="0" destOrd="0" presId="urn:microsoft.com/office/officeart/2005/8/layout/balance1"/>
    <dgm:cxn modelId="{7C63EB7B-4F05-4561-97CB-228E686E0C9C}" type="presOf" srcId="{BAD0796C-52AA-4E9B-AFDD-9929864B96CE}" destId="{9E32FFB3-A3D9-4124-B9D9-A1F138538C60}" srcOrd="0" destOrd="0" presId="urn:microsoft.com/office/officeart/2005/8/layout/balance1"/>
    <dgm:cxn modelId="{D72C2F60-F279-4180-B083-9A637AB07D69}" srcId="{4DACEC25-7474-4090-BAC8-4E365D4D00D3}" destId="{BAD0796C-52AA-4E9B-AFDD-9929864B96CE}" srcOrd="0" destOrd="0" parTransId="{747922E0-EDDF-4A55-A630-6AE34D1D5C09}" sibTransId="{AB84A5D3-85FD-43BB-B532-C245DDCB919C}"/>
    <dgm:cxn modelId="{15C6BCE8-871F-42DD-9D0E-12633FD92003}" srcId="{24A82559-07FF-4387-AC27-6999F5F7878E}" destId="{F3F60CF7-D999-48D2-A57A-041350F4A987}" srcOrd="2" destOrd="0" parTransId="{DC80DA56-6BA8-48D9-BC40-C585502F8D85}" sibTransId="{FFC2B4D8-35C5-47D7-9E87-F71AFC360F3A}"/>
    <dgm:cxn modelId="{93BE475F-09C8-47D5-8423-5F5AE9F010D0}" srcId="{4DACEC25-7474-4090-BAC8-4E365D4D00D3}" destId="{80DE5BE1-17B7-402A-9983-ED1757A268E0}" srcOrd="1" destOrd="0" parTransId="{64E85FEE-E4FC-4299-80F2-64BFDE7D33F3}" sibTransId="{8454BB46-C926-4642-9ABC-FD6C2156ED5B}"/>
    <dgm:cxn modelId="{71EF4560-682D-48F8-ADD9-F8863B31B799}" type="presOf" srcId="{1589395C-B234-4FDD-B8BD-6697AADD11CD}" destId="{2E568160-8990-434E-BBF8-F74F958FECCC}" srcOrd="0" destOrd="0" presId="urn:microsoft.com/office/officeart/2005/8/layout/balance1"/>
    <dgm:cxn modelId="{EA596C18-3205-4BC1-8A0B-9DB407F231D2}" type="presOf" srcId="{24A82559-07FF-4387-AC27-6999F5F7878E}" destId="{B20498DD-94A8-42BD-94A6-C571D773AF52}" srcOrd="0" destOrd="0" presId="urn:microsoft.com/office/officeart/2005/8/layout/balance1"/>
    <dgm:cxn modelId="{D3142BCB-2B4D-412D-B1F9-A3E8BF1E304D}" type="presOf" srcId="{4DACEC25-7474-4090-BAC8-4E365D4D00D3}" destId="{22C8DA95-DEA2-4B9B-97CB-D40F877B764D}" srcOrd="0" destOrd="0" presId="urn:microsoft.com/office/officeart/2005/8/layout/balance1"/>
    <dgm:cxn modelId="{D3AF43E9-80ED-4256-BAC5-A4E0D17DADBC}" srcId="{24A82559-07FF-4387-AC27-6999F5F7878E}" destId="{22B8997B-2024-4C87-8D9B-C1BA0CCBAC56}" srcOrd="1" destOrd="0" parTransId="{3A264757-2383-4CF0-8E10-5C6AD6C3958B}" sibTransId="{64A71FD1-A062-4AFE-BBC8-F3359DB03F2F}"/>
    <dgm:cxn modelId="{CA17ECA2-FE3B-4E7F-BA11-0305E92B4E8D}" type="presOf" srcId="{80DE5BE1-17B7-402A-9983-ED1757A268E0}" destId="{32D8EBF3-2B15-4BA3-8565-5CF9A07A1962}" srcOrd="0" destOrd="0" presId="urn:microsoft.com/office/officeart/2005/8/layout/balance1"/>
    <dgm:cxn modelId="{564A9CCE-A6DB-4BFF-89DC-C4302662C02A}" srcId="{4DACEC25-7474-4090-BAC8-4E365D4D00D3}" destId="{1CE6AC14-37E6-4A70-9AE5-9105F2671AE0}" srcOrd="3" destOrd="0" parTransId="{5E60C556-657E-48B3-8A12-E9F5D0E7249C}" sibTransId="{C6454F2E-F736-4E0F-BB2D-F88034294C0D}"/>
    <dgm:cxn modelId="{54EAD993-5D32-4BB2-BCDA-16E1305ADE52}" type="presOf" srcId="{22B8997B-2024-4C87-8D9B-C1BA0CCBAC56}" destId="{07D2EF04-5FE7-40E3-ABFF-6EAB4DB351E7}" srcOrd="0" destOrd="0" presId="urn:microsoft.com/office/officeart/2005/8/layout/balance1"/>
    <dgm:cxn modelId="{BA90936E-DE8F-47D6-A5BD-9CA775C06A02}" srcId="{4DACEC25-7474-4090-BAC8-4E365D4D00D3}" destId="{CFC72ADE-6A0B-4A9A-AAC3-F29A34F48EBC}" srcOrd="2" destOrd="0" parTransId="{D797A59D-101D-4F9C-BF09-FD1128BECAF1}" sibTransId="{16FBC3D3-17EF-4FEC-9A14-0F26368819F5}"/>
    <dgm:cxn modelId="{99E775DC-B39E-45F6-9F95-B037FC212268}" type="presOf" srcId="{1CE6AC14-37E6-4A70-9AE5-9105F2671AE0}" destId="{E1479010-5C47-4CC8-B0F4-A5A162B670B8}" srcOrd="0" destOrd="0" presId="urn:microsoft.com/office/officeart/2005/8/layout/balance1"/>
    <dgm:cxn modelId="{EE1E1201-87A0-4797-A09D-723FC11C14BB}" srcId="{22B8997B-2024-4C87-8D9B-C1BA0CCBAC56}" destId="{1589395C-B234-4FDD-B8BD-6697AADD11CD}" srcOrd="0" destOrd="0" parTransId="{54F74C55-0AB0-4CB6-8457-184654B25248}" sibTransId="{CF84EAB7-9843-4EB5-B875-8CE3D4C7964A}"/>
    <dgm:cxn modelId="{B2B20415-99C9-40AA-B6DE-BAED5C0AF269}" srcId="{24A82559-07FF-4387-AC27-6999F5F7878E}" destId="{4DACEC25-7474-4090-BAC8-4E365D4D00D3}" srcOrd="0" destOrd="0" parTransId="{F68977CA-01E3-4DB0-9F87-393BDD50D9CD}" sibTransId="{772DF464-8AEF-4A61-A20E-BF37E8800373}"/>
    <dgm:cxn modelId="{A410BCBA-68CF-4769-981F-CB1A654AA6F2}" type="presParOf" srcId="{B20498DD-94A8-42BD-94A6-C571D773AF52}" destId="{7BAC43D0-A99B-4F8D-A7B3-BE0B88CFC803}" srcOrd="0" destOrd="0" presId="urn:microsoft.com/office/officeart/2005/8/layout/balance1"/>
    <dgm:cxn modelId="{E60030E6-0FA2-4406-8063-EF1B2EC59DB3}" type="presParOf" srcId="{B20498DD-94A8-42BD-94A6-C571D773AF52}" destId="{53653C0A-9F17-4150-891C-42C76F357D3B}" srcOrd="1" destOrd="0" presId="urn:microsoft.com/office/officeart/2005/8/layout/balance1"/>
    <dgm:cxn modelId="{8A6C7FC7-3CD6-46D0-80E1-4AE79B513C34}" type="presParOf" srcId="{53653C0A-9F17-4150-891C-42C76F357D3B}" destId="{22C8DA95-DEA2-4B9B-97CB-D40F877B764D}" srcOrd="0" destOrd="0" presId="urn:microsoft.com/office/officeart/2005/8/layout/balance1"/>
    <dgm:cxn modelId="{F2A3125D-E8EE-4E38-BA80-392467AF864F}" type="presParOf" srcId="{53653C0A-9F17-4150-891C-42C76F357D3B}" destId="{07D2EF04-5FE7-40E3-ABFF-6EAB4DB351E7}" srcOrd="1" destOrd="0" presId="urn:microsoft.com/office/officeart/2005/8/layout/balance1"/>
    <dgm:cxn modelId="{EA11A16E-9A3A-4513-87EA-D118820DC3F3}" type="presParOf" srcId="{B20498DD-94A8-42BD-94A6-C571D773AF52}" destId="{EC76DC2C-6024-406E-A16E-4451D0DAFF5D}" srcOrd="2" destOrd="0" presId="urn:microsoft.com/office/officeart/2005/8/layout/balance1"/>
    <dgm:cxn modelId="{BDC6B73D-3DBC-48F0-A105-19A10A857818}" type="presParOf" srcId="{EC76DC2C-6024-406E-A16E-4451D0DAFF5D}" destId="{F12BA569-0E1B-4807-A3B2-9CC241ECD90F}" srcOrd="0" destOrd="0" presId="urn:microsoft.com/office/officeart/2005/8/layout/balance1"/>
    <dgm:cxn modelId="{1C3F2600-C20B-4D9A-B5F2-509B863813BA}" type="presParOf" srcId="{EC76DC2C-6024-406E-A16E-4451D0DAFF5D}" destId="{05D94BFF-5F0A-4C39-A775-E01D30137CD2}" srcOrd="1" destOrd="0" presId="urn:microsoft.com/office/officeart/2005/8/layout/balance1"/>
    <dgm:cxn modelId="{01003D22-DDCC-47AE-896A-B271C7853201}" type="presParOf" srcId="{EC76DC2C-6024-406E-A16E-4451D0DAFF5D}" destId="{D789E9C4-9A29-4ED0-A995-14E568C5FE73}" srcOrd="2" destOrd="0" presId="urn:microsoft.com/office/officeart/2005/8/layout/balance1"/>
    <dgm:cxn modelId="{0C125003-48E7-46F6-AE34-3E76EA4E819C}" type="presParOf" srcId="{EC76DC2C-6024-406E-A16E-4451D0DAFF5D}" destId="{9E32FFB3-A3D9-4124-B9D9-A1F138538C60}" srcOrd="3" destOrd="0" presId="urn:microsoft.com/office/officeart/2005/8/layout/balance1"/>
    <dgm:cxn modelId="{19A74352-3173-42EC-A193-CE847E7D0CFC}" type="presParOf" srcId="{EC76DC2C-6024-406E-A16E-4451D0DAFF5D}" destId="{32D8EBF3-2B15-4BA3-8565-5CF9A07A1962}" srcOrd="4" destOrd="0" presId="urn:microsoft.com/office/officeart/2005/8/layout/balance1"/>
    <dgm:cxn modelId="{2A556BE4-E126-4297-9F36-2BD3090E0883}" type="presParOf" srcId="{EC76DC2C-6024-406E-A16E-4451D0DAFF5D}" destId="{3523FB7D-9980-4493-9010-1A9173C20C87}" srcOrd="5" destOrd="0" presId="urn:microsoft.com/office/officeart/2005/8/layout/balance1"/>
    <dgm:cxn modelId="{7C1778FA-C653-487E-895D-DBB2F0E4D09B}" type="presParOf" srcId="{EC76DC2C-6024-406E-A16E-4451D0DAFF5D}" destId="{E1479010-5C47-4CC8-B0F4-A5A162B670B8}" srcOrd="6" destOrd="0" presId="urn:microsoft.com/office/officeart/2005/8/layout/balance1"/>
    <dgm:cxn modelId="{D824BC48-A626-4FE4-A522-7CE2CD757226}" type="presParOf" srcId="{EC76DC2C-6024-406E-A16E-4451D0DAFF5D}" destId="{2E568160-8990-434E-BBF8-F74F958FECC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48200-D468-4DDD-9A15-5A8199B93B2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7E970C4-2378-48E1-A262-15C489D84698}">
      <dgm:prSet phldrT="[Text]"/>
      <dgm:spPr>
        <a:noFill/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Patient with chronic disease</a:t>
          </a:r>
          <a:endParaRPr lang="en-US" dirty="0">
            <a:solidFill>
              <a:schemeClr val="tx1"/>
            </a:solidFill>
          </a:endParaRPr>
        </a:p>
      </dgm:t>
    </dgm:pt>
    <dgm:pt modelId="{C19A6937-D826-4334-A5E7-040E8B4AA324}" type="parTrans" cxnId="{036A8A25-6E1B-42F9-8572-12D5182DA39B}">
      <dgm:prSet/>
      <dgm:spPr/>
      <dgm:t>
        <a:bodyPr/>
        <a:lstStyle/>
        <a:p>
          <a:endParaRPr lang="en-US"/>
        </a:p>
      </dgm:t>
    </dgm:pt>
    <dgm:pt modelId="{554BEF2B-81B7-40F5-B2C0-03231EFFB9CB}" type="sibTrans" cxnId="{036A8A25-6E1B-42F9-8572-12D5182DA39B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49E1E87-063A-4FC3-9463-C6B55F7DFBE8}">
      <dgm:prSet phldrT="[Text]"/>
      <dgm:spPr>
        <a:noFill/>
        <a:ln>
          <a:solidFill>
            <a:srgbClr val="B4CB39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Average 10 visits/year</a:t>
          </a:r>
          <a:endParaRPr lang="en-US" dirty="0">
            <a:solidFill>
              <a:schemeClr val="tx1"/>
            </a:solidFill>
          </a:endParaRPr>
        </a:p>
      </dgm:t>
    </dgm:pt>
    <dgm:pt modelId="{C8FFF9CF-161E-4685-A9E0-211254542FAF}" type="parTrans" cxnId="{15BBEA03-1C14-44F9-BC3A-757AEE69FBAA}">
      <dgm:prSet/>
      <dgm:spPr/>
      <dgm:t>
        <a:bodyPr/>
        <a:lstStyle/>
        <a:p>
          <a:endParaRPr lang="en-US"/>
        </a:p>
      </dgm:t>
    </dgm:pt>
    <dgm:pt modelId="{4C59EDD0-AC14-4F03-AA32-9F7130B83AF9}" type="sibTrans" cxnId="{15BBEA03-1C14-44F9-BC3A-757AEE69FBAA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D723256-EA31-4018-80FE-DF0153C8235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$1,500/ year in visits</a:t>
          </a:r>
          <a:endParaRPr lang="en-US" dirty="0">
            <a:solidFill>
              <a:schemeClr val="tx1"/>
            </a:solidFill>
          </a:endParaRPr>
        </a:p>
      </dgm:t>
    </dgm:pt>
    <dgm:pt modelId="{3B752B60-8455-4A60-8BCB-4753513C47D1}" type="parTrans" cxnId="{8468E9B7-FA82-457C-9302-3F9652A6959C}">
      <dgm:prSet/>
      <dgm:spPr/>
      <dgm:t>
        <a:bodyPr/>
        <a:lstStyle/>
        <a:p>
          <a:endParaRPr lang="en-US"/>
        </a:p>
      </dgm:t>
    </dgm:pt>
    <dgm:pt modelId="{347841B6-AC05-4488-BFAC-31CDA6811F7B}" type="sibTrans" cxnId="{8468E9B7-FA82-457C-9302-3F9652A6959C}">
      <dgm:prSet/>
      <dgm:spPr/>
      <dgm:t>
        <a:bodyPr/>
        <a:lstStyle/>
        <a:p>
          <a:endParaRPr lang="en-US"/>
        </a:p>
      </dgm:t>
    </dgm:pt>
    <dgm:pt modelId="{D89EF0D8-F0D6-43A6-92B3-7402E66A8665}" type="pres">
      <dgm:prSet presAssocID="{97F48200-D468-4DDD-9A15-5A8199B93B2A}" presName="linearFlow" presStyleCnt="0">
        <dgm:presLayoutVars>
          <dgm:dir/>
          <dgm:resizeHandles val="exact"/>
        </dgm:presLayoutVars>
      </dgm:prSet>
      <dgm:spPr/>
    </dgm:pt>
    <dgm:pt modelId="{981BB128-40E2-49FC-8016-4B96908C8E01}" type="pres">
      <dgm:prSet presAssocID="{57E970C4-2378-48E1-A262-15C489D846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4ABF0-89D1-40A5-B013-26016FDE2B53}" type="pres">
      <dgm:prSet presAssocID="{554BEF2B-81B7-40F5-B2C0-03231EFFB9CB}" presName="spacerL" presStyleCnt="0"/>
      <dgm:spPr/>
    </dgm:pt>
    <dgm:pt modelId="{F2D95A96-75F9-4270-8542-C12AB9AD25A3}" type="pres">
      <dgm:prSet presAssocID="{554BEF2B-81B7-40F5-B2C0-03231EFFB9CB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28C3D912-C526-4315-809F-A1D0684E893F}" type="pres">
      <dgm:prSet presAssocID="{554BEF2B-81B7-40F5-B2C0-03231EFFB9CB}" presName="spacerR" presStyleCnt="0"/>
      <dgm:spPr/>
    </dgm:pt>
    <dgm:pt modelId="{2D6EBCA7-26D2-4EEC-963F-A566096499A5}" type="pres">
      <dgm:prSet presAssocID="{C49E1E87-063A-4FC3-9463-C6B55F7DFB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1337A-AC41-4D70-B6EE-634A2FAA968D}" type="pres">
      <dgm:prSet presAssocID="{4C59EDD0-AC14-4F03-AA32-9F7130B83AF9}" presName="spacerL" presStyleCnt="0"/>
      <dgm:spPr/>
    </dgm:pt>
    <dgm:pt modelId="{E672DFC3-B693-43BD-95E5-AB8135D3E876}" type="pres">
      <dgm:prSet presAssocID="{4C59EDD0-AC14-4F03-AA32-9F7130B83AF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6BD6FFE-CF26-43D2-AA0F-F1EE7DE53445}" type="pres">
      <dgm:prSet presAssocID="{4C59EDD0-AC14-4F03-AA32-9F7130B83AF9}" presName="spacerR" presStyleCnt="0"/>
      <dgm:spPr/>
    </dgm:pt>
    <dgm:pt modelId="{0DBAE5F5-9D40-45B1-BF30-CD1176350EBA}" type="pres">
      <dgm:prSet presAssocID="{AD723256-EA31-4018-80FE-DF0153C823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B9B9C-C27F-45A2-A3DE-E913FCE32E25}" type="presOf" srcId="{57E970C4-2378-48E1-A262-15C489D84698}" destId="{981BB128-40E2-49FC-8016-4B96908C8E01}" srcOrd="0" destOrd="0" presId="urn:microsoft.com/office/officeart/2005/8/layout/equation1"/>
    <dgm:cxn modelId="{5AF9EE20-EB31-440D-96E3-1EC21CA45798}" type="presOf" srcId="{AD723256-EA31-4018-80FE-DF0153C82351}" destId="{0DBAE5F5-9D40-45B1-BF30-CD1176350EBA}" srcOrd="0" destOrd="0" presId="urn:microsoft.com/office/officeart/2005/8/layout/equation1"/>
    <dgm:cxn modelId="{8D07299D-BC29-438A-8E6E-06DA228EC0D7}" type="presOf" srcId="{554BEF2B-81B7-40F5-B2C0-03231EFFB9CB}" destId="{F2D95A96-75F9-4270-8542-C12AB9AD25A3}" srcOrd="0" destOrd="0" presId="urn:microsoft.com/office/officeart/2005/8/layout/equation1"/>
    <dgm:cxn modelId="{39B536F2-4289-4DFB-8BB7-765124CD2868}" type="presOf" srcId="{4C59EDD0-AC14-4F03-AA32-9F7130B83AF9}" destId="{E672DFC3-B693-43BD-95E5-AB8135D3E876}" srcOrd="0" destOrd="0" presId="urn:microsoft.com/office/officeart/2005/8/layout/equation1"/>
    <dgm:cxn modelId="{A38F66E0-E721-49A4-9453-ACDBA5462AC1}" type="presOf" srcId="{C49E1E87-063A-4FC3-9463-C6B55F7DFBE8}" destId="{2D6EBCA7-26D2-4EEC-963F-A566096499A5}" srcOrd="0" destOrd="0" presId="urn:microsoft.com/office/officeart/2005/8/layout/equation1"/>
    <dgm:cxn modelId="{8468E9B7-FA82-457C-9302-3F9652A6959C}" srcId="{97F48200-D468-4DDD-9A15-5A8199B93B2A}" destId="{AD723256-EA31-4018-80FE-DF0153C82351}" srcOrd="2" destOrd="0" parTransId="{3B752B60-8455-4A60-8BCB-4753513C47D1}" sibTransId="{347841B6-AC05-4488-BFAC-31CDA6811F7B}"/>
    <dgm:cxn modelId="{15BBEA03-1C14-44F9-BC3A-757AEE69FBAA}" srcId="{97F48200-D468-4DDD-9A15-5A8199B93B2A}" destId="{C49E1E87-063A-4FC3-9463-C6B55F7DFBE8}" srcOrd="1" destOrd="0" parTransId="{C8FFF9CF-161E-4685-A9E0-211254542FAF}" sibTransId="{4C59EDD0-AC14-4F03-AA32-9F7130B83AF9}"/>
    <dgm:cxn modelId="{036A8A25-6E1B-42F9-8572-12D5182DA39B}" srcId="{97F48200-D468-4DDD-9A15-5A8199B93B2A}" destId="{57E970C4-2378-48E1-A262-15C489D84698}" srcOrd="0" destOrd="0" parTransId="{C19A6937-D826-4334-A5E7-040E8B4AA324}" sibTransId="{554BEF2B-81B7-40F5-B2C0-03231EFFB9CB}"/>
    <dgm:cxn modelId="{DDD66BD7-7664-4C45-BB9F-7CD379CF8A9F}" type="presOf" srcId="{97F48200-D468-4DDD-9A15-5A8199B93B2A}" destId="{D89EF0D8-F0D6-43A6-92B3-7402E66A8665}" srcOrd="0" destOrd="0" presId="urn:microsoft.com/office/officeart/2005/8/layout/equation1"/>
    <dgm:cxn modelId="{8FAEFEBA-7B05-40A9-9C3D-0796B52547E0}" type="presParOf" srcId="{D89EF0D8-F0D6-43A6-92B3-7402E66A8665}" destId="{981BB128-40E2-49FC-8016-4B96908C8E01}" srcOrd="0" destOrd="0" presId="urn:microsoft.com/office/officeart/2005/8/layout/equation1"/>
    <dgm:cxn modelId="{1AAB0EA2-88CA-432B-9786-CE68C9B2107F}" type="presParOf" srcId="{D89EF0D8-F0D6-43A6-92B3-7402E66A8665}" destId="{C224ABF0-89D1-40A5-B013-26016FDE2B53}" srcOrd="1" destOrd="0" presId="urn:microsoft.com/office/officeart/2005/8/layout/equation1"/>
    <dgm:cxn modelId="{A071F776-5318-4C1C-BE8B-CD65AAF7658B}" type="presParOf" srcId="{D89EF0D8-F0D6-43A6-92B3-7402E66A8665}" destId="{F2D95A96-75F9-4270-8542-C12AB9AD25A3}" srcOrd="2" destOrd="0" presId="urn:microsoft.com/office/officeart/2005/8/layout/equation1"/>
    <dgm:cxn modelId="{7BCDA3E3-8D72-4376-8078-4FF1EB7C6721}" type="presParOf" srcId="{D89EF0D8-F0D6-43A6-92B3-7402E66A8665}" destId="{28C3D912-C526-4315-809F-A1D0684E893F}" srcOrd="3" destOrd="0" presId="urn:microsoft.com/office/officeart/2005/8/layout/equation1"/>
    <dgm:cxn modelId="{B6C87051-1C45-488E-B58A-E65E02FC8D8E}" type="presParOf" srcId="{D89EF0D8-F0D6-43A6-92B3-7402E66A8665}" destId="{2D6EBCA7-26D2-4EEC-963F-A566096499A5}" srcOrd="4" destOrd="0" presId="urn:microsoft.com/office/officeart/2005/8/layout/equation1"/>
    <dgm:cxn modelId="{32ABD4C1-520D-44B9-B10B-BCFD721BD6B1}" type="presParOf" srcId="{D89EF0D8-F0D6-43A6-92B3-7402E66A8665}" destId="{9AE1337A-AC41-4D70-B6EE-634A2FAA968D}" srcOrd="5" destOrd="0" presId="urn:microsoft.com/office/officeart/2005/8/layout/equation1"/>
    <dgm:cxn modelId="{0AAD2745-4698-42C2-8156-0B5BE5F56934}" type="presParOf" srcId="{D89EF0D8-F0D6-43A6-92B3-7402E66A8665}" destId="{E672DFC3-B693-43BD-95E5-AB8135D3E876}" srcOrd="6" destOrd="0" presId="urn:microsoft.com/office/officeart/2005/8/layout/equation1"/>
    <dgm:cxn modelId="{7F008BD0-AF34-4DDE-84AF-955C6DF672E1}" type="presParOf" srcId="{D89EF0D8-F0D6-43A6-92B3-7402E66A8665}" destId="{B6BD6FFE-CF26-43D2-AA0F-F1EE7DE53445}" srcOrd="7" destOrd="0" presId="urn:microsoft.com/office/officeart/2005/8/layout/equation1"/>
    <dgm:cxn modelId="{CC851A85-D2F8-491D-A6F3-22D69A8EAF2F}" type="presParOf" srcId="{D89EF0D8-F0D6-43A6-92B3-7402E66A8665}" destId="{0DBAE5F5-9D40-45B1-BF30-CD1176350EBA}" srcOrd="8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9368-24DA-480E-8BF9-A50B723563B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F2615-ED99-4D13-B36B-6807A41B45DE}">
      <dgm:prSet phldrT="[Text]"/>
      <dgm:spPr>
        <a:noFill/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&gt;10 visits/year</a:t>
          </a:r>
          <a:endParaRPr lang="en-US" dirty="0">
            <a:solidFill>
              <a:schemeClr val="tx1"/>
            </a:solidFill>
          </a:endParaRPr>
        </a:p>
      </dgm:t>
    </dgm:pt>
    <dgm:pt modelId="{CE496E04-6BC0-4365-893F-CAB0D381A6C8}" type="parTrans" cxnId="{A2140E99-7E5A-46AF-835F-92B5FC50AC11}">
      <dgm:prSet/>
      <dgm:spPr/>
      <dgm:t>
        <a:bodyPr/>
        <a:lstStyle/>
        <a:p>
          <a:endParaRPr lang="en-US"/>
        </a:p>
      </dgm:t>
    </dgm:pt>
    <dgm:pt modelId="{D4C8D3DC-7D5C-4670-BA11-4801260037A1}" type="sibTrans" cxnId="{A2140E99-7E5A-46AF-835F-92B5FC50AC11}">
      <dgm:prSet custT="1"/>
      <dgm:spPr>
        <a:noFill/>
        <a:ln>
          <a:solidFill>
            <a:srgbClr val="B4CB39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Nurse Practitioner Program</a:t>
          </a:r>
          <a:endParaRPr lang="en-US" sz="1200" dirty="0">
            <a:solidFill>
              <a:schemeClr val="tx1"/>
            </a:solidFill>
          </a:endParaRPr>
        </a:p>
      </dgm:t>
    </dgm:pt>
    <dgm:pt modelId="{679FE01C-990D-4804-8848-72DD14E05657}">
      <dgm:prSet phldrT="[Text]"/>
      <dgm:spPr/>
      <dgm:t>
        <a:bodyPr/>
        <a:lstStyle/>
        <a:p>
          <a:r>
            <a:rPr lang="en-US" b="1" dirty="0" smtClean="0"/>
            <a:t>At $150 per visit = $1,500</a:t>
          </a:r>
          <a:endParaRPr lang="en-US" b="1" dirty="0"/>
        </a:p>
      </dgm:t>
    </dgm:pt>
    <dgm:pt modelId="{C64120B1-0408-4544-BEB8-075C642E83AA}" type="parTrans" cxnId="{FD3002C8-20A8-412A-B748-F16E21D7966B}">
      <dgm:prSet/>
      <dgm:spPr/>
      <dgm:t>
        <a:bodyPr/>
        <a:lstStyle/>
        <a:p>
          <a:endParaRPr lang="en-US"/>
        </a:p>
      </dgm:t>
    </dgm:pt>
    <dgm:pt modelId="{7D41273F-34EE-4256-904E-C57F16E0A079}" type="sibTrans" cxnId="{FD3002C8-20A8-412A-B748-F16E21D7966B}">
      <dgm:prSet/>
      <dgm:spPr/>
      <dgm:t>
        <a:bodyPr/>
        <a:lstStyle/>
        <a:p>
          <a:endParaRPr lang="en-US"/>
        </a:p>
      </dgm:t>
    </dgm:pt>
    <dgm:pt modelId="{ED3B2721-75C6-42B5-8A2E-AFAB4E67FF02}">
      <dgm:prSet phldrT="[Text]"/>
      <dgm:spPr>
        <a:noFill/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Medications</a:t>
          </a:r>
          <a:endParaRPr lang="en-US" dirty="0">
            <a:solidFill>
              <a:schemeClr val="tx1"/>
            </a:solidFill>
          </a:endParaRPr>
        </a:p>
      </dgm:t>
    </dgm:pt>
    <dgm:pt modelId="{3BC1E662-9ECB-42A5-8A33-E0FB7977A538}" type="parTrans" cxnId="{521A78F2-DB1D-4CFD-815B-8DF46DA1AD77}">
      <dgm:prSet/>
      <dgm:spPr/>
      <dgm:t>
        <a:bodyPr/>
        <a:lstStyle/>
        <a:p>
          <a:endParaRPr lang="en-US"/>
        </a:p>
      </dgm:t>
    </dgm:pt>
    <dgm:pt modelId="{2DD35C25-005F-475F-AF6B-02462BFAF0E3}" type="sibTrans" cxnId="{521A78F2-DB1D-4CFD-815B-8DF46DA1AD77}">
      <dgm:prSet custT="1"/>
      <dgm:spPr>
        <a:noFill/>
        <a:ln>
          <a:solidFill>
            <a:srgbClr val="B4CB39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Foot &amp; eye exams</a:t>
          </a:r>
          <a:endParaRPr lang="en-US" sz="1200" dirty="0">
            <a:solidFill>
              <a:schemeClr val="tx1"/>
            </a:solidFill>
          </a:endParaRPr>
        </a:p>
      </dgm:t>
    </dgm:pt>
    <dgm:pt modelId="{9155E6ED-B54A-42D8-8D6B-B5525D19772D}">
      <dgm:prSet phldrT="[Text]"/>
      <dgm:spPr/>
      <dgm:t>
        <a:bodyPr/>
        <a:lstStyle/>
        <a:p>
          <a:r>
            <a:rPr lang="en-US" b="1" dirty="0" smtClean="0"/>
            <a:t>At $650/month</a:t>
          </a:r>
          <a:endParaRPr lang="en-US" b="1" dirty="0"/>
        </a:p>
      </dgm:t>
    </dgm:pt>
    <dgm:pt modelId="{41EACBE6-3B15-4777-8A46-2C788E8C0BE9}" type="parTrans" cxnId="{4D092110-DE73-4C30-AE6A-4A3EB3B9D5B1}">
      <dgm:prSet/>
      <dgm:spPr/>
      <dgm:t>
        <a:bodyPr/>
        <a:lstStyle/>
        <a:p>
          <a:endParaRPr lang="en-US"/>
        </a:p>
      </dgm:t>
    </dgm:pt>
    <dgm:pt modelId="{DC299502-BD91-44CA-B003-0FDD7AD46D08}" type="sibTrans" cxnId="{4D092110-DE73-4C30-AE6A-4A3EB3B9D5B1}">
      <dgm:prSet/>
      <dgm:spPr/>
      <dgm:t>
        <a:bodyPr/>
        <a:lstStyle/>
        <a:p>
          <a:endParaRPr lang="en-US"/>
        </a:p>
      </dgm:t>
    </dgm:pt>
    <dgm:pt modelId="{227B7AB5-2D83-4311-B3A0-A92377365DC4}">
      <dgm:prSet phldrT="[Text]"/>
      <dgm:spPr>
        <a:noFill/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Supplies</a:t>
          </a:r>
          <a:endParaRPr lang="en-US" dirty="0">
            <a:solidFill>
              <a:schemeClr val="tx1"/>
            </a:solidFill>
          </a:endParaRPr>
        </a:p>
      </dgm:t>
    </dgm:pt>
    <dgm:pt modelId="{9E4740BF-1ACC-436E-828D-0933F185DC3C}" type="parTrans" cxnId="{6DF101B8-5432-42A8-B71E-4C1FA67C77C3}">
      <dgm:prSet/>
      <dgm:spPr/>
      <dgm:t>
        <a:bodyPr/>
        <a:lstStyle/>
        <a:p>
          <a:endParaRPr lang="en-US"/>
        </a:p>
      </dgm:t>
    </dgm:pt>
    <dgm:pt modelId="{172AD5E3-BD5B-4B85-809E-CF0B1141F1F0}" type="sibTrans" cxnId="{6DF101B8-5432-42A8-B71E-4C1FA67C77C3}">
      <dgm:prSet custT="1"/>
      <dgm:spPr>
        <a:noFill/>
        <a:ln>
          <a:solidFill>
            <a:srgbClr val="B4CB39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Education</a:t>
          </a:r>
          <a:endParaRPr lang="en-US" sz="1200" dirty="0">
            <a:solidFill>
              <a:schemeClr val="tx1"/>
            </a:solidFill>
          </a:endParaRPr>
        </a:p>
      </dgm:t>
    </dgm:pt>
    <dgm:pt modelId="{7F619C40-8002-4E0A-BC9A-907923AFB82E}">
      <dgm:prSet phldrT="[Text]"/>
      <dgm:spPr/>
      <dgm:t>
        <a:bodyPr/>
        <a:lstStyle/>
        <a:p>
          <a:r>
            <a:rPr lang="en-US" b="1" dirty="0" smtClean="0"/>
            <a:t>At $150/month</a:t>
          </a:r>
          <a:endParaRPr lang="en-US" b="1" dirty="0"/>
        </a:p>
      </dgm:t>
    </dgm:pt>
    <dgm:pt modelId="{3C8E7D90-B525-4C18-9F52-93F8DF955427}" type="parTrans" cxnId="{052128EC-D800-4A51-93F2-8F4E0361FC11}">
      <dgm:prSet/>
      <dgm:spPr/>
      <dgm:t>
        <a:bodyPr/>
        <a:lstStyle/>
        <a:p>
          <a:endParaRPr lang="en-US"/>
        </a:p>
      </dgm:t>
    </dgm:pt>
    <dgm:pt modelId="{02A96247-8492-42DE-ABE5-1A34689210CE}" type="sibTrans" cxnId="{052128EC-D800-4A51-93F2-8F4E0361FC11}">
      <dgm:prSet/>
      <dgm:spPr/>
      <dgm:t>
        <a:bodyPr/>
        <a:lstStyle/>
        <a:p>
          <a:endParaRPr lang="en-US"/>
        </a:p>
      </dgm:t>
    </dgm:pt>
    <dgm:pt modelId="{41C683D0-4293-4FC7-BB19-B6AC9D5CA9E2}" type="pres">
      <dgm:prSet presAssocID="{389C9368-24DA-480E-8BF9-A50B723563B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ED2D22-D1FD-4A78-AC66-5463F3D76001}" type="pres">
      <dgm:prSet presAssocID="{7ABF2615-ED99-4D13-B36B-6807A41B45DE}" presName="composite" presStyleCnt="0"/>
      <dgm:spPr/>
    </dgm:pt>
    <dgm:pt modelId="{B135A93C-AE0A-458E-92B3-1D2AFB6A021A}" type="pres">
      <dgm:prSet presAssocID="{7ABF2615-ED99-4D13-B36B-6807A41B45D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CF868-2EE1-4A21-9F60-AB00A261311C}" type="pres">
      <dgm:prSet presAssocID="{7ABF2615-ED99-4D13-B36B-6807A41B45DE}" presName="Childtext1" presStyleLbl="revTx" presStyleIdx="0" presStyleCnt="3" custScaleX="105428" custLinFactNeighborX="5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22591-FD02-4B97-AF8C-2EF4948AC9B8}" type="pres">
      <dgm:prSet presAssocID="{7ABF2615-ED99-4D13-B36B-6807A41B45DE}" presName="BalanceSpacing" presStyleCnt="0"/>
      <dgm:spPr/>
    </dgm:pt>
    <dgm:pt modelId="{56C2CA6C-E8C6-46A5-A717-3A9B5B5ECF68}" type="pres">
      <dgm:prSet presAssocID="{7ABF2615-ED99-4D13-B36B-6807A41B45DE}" presName="BalanceSpacing1" presStyleCnt="0"/>
      <dgm:spPr/>
    </dgm:pt>
    <dgm:pt modelId="{6ABCC9E8-2A1B-48D6-9786-1010F988B29E}" type="pres">
      <dgm:prSet presAssocID="{D4C8D3DC-7D5C-4670-BA11-4801260037A1}" presName="Accent1Text" presStyleLbl="node1" presStyleIdx="1" presStyleCnt="6"/>
      <dgm:spPr/>
      <dgm:t>
        <a:bodyPr/>
        <a:lstStyle/>
        <a:p>
          <a:endParaRPr lang="en-US"/>
        </a:p>
      </dgm:t>
    </dgm:pt>
    <dgm:pt modelId="{0EE59852-9154-4D32-A434-6D8A4FC83453}" type="pres">
      <dgm:prSet presAssocID="{D4C8D3DC-7D5C-4670-BA11-4801260037A1}" presName="spaceBetweenRectangles" presStyleCnt="0"/>
      <dgm:spPr/>
    </dgm:pt>
    <dgm:pt modelId="{4B66F030-F028-4B06-AF16-C0AAB6412687}" type="pres">
      <dgm:prSet presAssocID="{ED3B2721-75C6-42B5-8A2E-AFAB4E67FF02}" presName="composite" presStyleCnt="0"/>
      <dgm:spPr/>
    </dgm:pt>
    <dgm:pt modelId="{CA52E724-9025-46F3-897B-CE72CE20050C}" type="pres">
      <dgm:prSet presAssocID="{ED3B2721-75C6-42B5-8A2E-AFAB4E67FF0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56E29-664D-452A-909C-7A6094FB716F}" type="pres">
      <dgm:prSet presAssocID="{ED3B2721-75C6-42B5-8A2E-AFAB4E67FF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C043F-A10A-48C3-A581-DFF6B7EE195B}" type="pres">
      <dgm:prSet presAssocID="{ED3B2721-75C6-42B5-8A2E-AFAB4E67FF02}" presName="BalanceSpacing" presStyleCnt="0"/>
      <dgm:spPr/>
    </dgm:pt>
    <dgm:pt modelId="{267829DC-6DC6-430D-A9A2-28B04CAD0F57}" type="pres">
      <dgm:prSet presAssocID="{ED3B2721-75C6-42B5-8A2E-AFAB4E67FF02}" presName="BalanceSpacing1" presStyleCnt="0"/>
      <dgm:spPr/>
    </dgm:pt>
    <dgm:pt modelId="{362692D2-0FC7-4776-AC9C-734CB2F2F59E}" type="pres">
      <dgm:prSet presAssocID="{2DD35C25-005F-475F-AF6B-02462BFAF0E3}" presName="Accent1Text" presStyleLbl="node1" presStyleIdx="3" presStyleCnt="6"/>
      <dgm:spPr/>
      <dgm:t>
        <a:bodyPr/>
        <a:lstStyle/>
        <a:p>
          <a:endParaRPr lang="en-US"/>
        </a:p>
      </dgm:t>
    </dgm:pt>
    <dgm:pt modelId="{6E9F2F70-80D3-4301-ABA9-1DA06EE6146B}" type="pres">
      <dgm:prSet presAssocID="{2DD35C25-005F-475F-AF6B-02462BFAF0E3}" presName="spaceBetweenRectangles" presStyleCnt="0"/>
      <dgm:spPr/>
    </dgm:pt>
    <dgm:pt modelId="{698082B3-32D6-4924-8053-0AB93FC4465A}" type="pres">
      <dgm:prSet presAssocID="{227B7AB5-2D83-4311-B3A0-A92377365DC4}" presName="composite" presStyleCnt="0"/>
      <dgm:spPr/>
    </dgm:pt>
    <dgm:pt modelId="{4901E218-83E8-475E-9F98-5496699F4749}" type="pres">
      <dgm:prSet presAssocID="{227B7AB5-2D83-4311-B3A0-A92377365DC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1C01D-4A30-484A-A7BD-4F2FE01472D7}" type="pres">
      <dgm:prSet presAssocID="{227B7AB5-2D83-4311-B3A0-A92377365D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AF2AF-9062-469B-93A9-3DC537FD7BD8}" type="pres">
      <dgm:prSet presAssocID="{227B7AB5-2D83-4311-B3A0-A92377365DC4}" presName="BalanceSpacing" presStyleCnt="0"/>
      <dgm:spPr/>
    </dgm:pt>
    <dgm:pt modelId="{B3807132-E90A-4D14-BD59-4E7ECA77809A}" type="pres">
      <dgm:prSet presAssocID="{227B7AB5-2D83-4311-B3A0-A92377365DC4}" presName="BalanceSpacing1" presStyleCnt="0"/>
      <dgm:spPr/>
    </dgm:pt>
    <dgm:pt modelId="{778D93E3-30D2-4C7E-9B1E-2A73385C3094}" type="pres">
      <dgm:prSet presAssocID="{172AD5E3-BD5B-4B85-809E-CF0B1141F1F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239E1C0-20D8-4903-B0B6-96D0A979C402}" type="presOf" srcId="{227B7AB5-2D83-4311-B3A0-A92377365DC4}" destId="{4901E218-83E8-475E-9F98-5496699F4749}" srcOrd="0" destOrd="0" presId="urn:microsoft.com/office/officeart/2008/layout/AlternatingHexagons"/>
    <dgm:cxn modelId="{35809179-070B-4D38-9D89-9A6306C76CDD}" type="presOf" srcId="{9155E6ED-B54A-42D8-8D6B-B5525D19772D}" destId="{85156E29-664D-452A-909C-7A6094FB716F}" srcOrd="0" destOrd="0" presId="urn:microsoft.com/office/officeart/2008/layout/AlternatingHexagons"/>
    <dgm:cxn modelId="{A76A45F2-F299-45E5-A2B0-544FAB816D6A}" type="presOf" srcId="{172AD5E3-BD5B-4B85-809E-CF0B1141F1F0}" destId="{778D93E3-30D2-4C7E-9B1E-2A73385C3094}" srcOrd="0" destOrd="0" presId="urn:microsoft.com/office/officeart/2008/layout/AlternatingHexagons"/>
    <dgm:cxn modelId="{521A78F2-DB1D-4CFD-815B-8DF46DA1AD77}" srcId="{389C9368-24DA-480E-8BF9-A50B723563B2}" destId="{ED3B2721-75C6-42B5-8A2E-AFAB4E67FF02}" srcOrd="1" destOrd="0" parTransId="{3BC1E662-9ECB-42A5-8A33-E0FB7977A538}" sibTransId="{2DD35C25-005F-475F-AF6B-02462BFAF0E3}"/>
    <dgm:cxn modelId="{C9EB7561-D825-4560-8D68-F86B70C6A602}" type="presOf" srcId="{7F619C40-8002-4E0A-BC9A-907923AFB82E}" destId="{A841C01D-4A30-484A-A7BD-4F2FE01472D7}" srcOrd="0" destOrd="0" presId="urn:microsoft.com/office/officeart/2008/layout/AlternatingHexagons"/>
    <dgm:cxn modelId="{5687447D-8516-44BC-A34B-EC1F5A4AFE29}" type="presOf" srcId="{D4C8D3DC-7D5C-4670-BA11-4801260037A1}" destId="{6ABCC9E8-2A1B-48D6-9786-1010F988B29E}" srcOrd="0" destOrd="0" presId="urn:microsoft.com/office/officeart/2008/layout/AlternatingHexagons"/>
    <dgm:cxn modelId="{4D092110-DE73-4C30-AE6A-4A3EB3B9D5B1}" srcId="{ED3B2721-75C6-42B5-8A2E-AFAB4E67FF02}" destId="{9155E6ED-B54A-42D8-8D6B-B5525D19772D}" srcOrd="0" destOrd="0" parTransId="{41EACBE6-3B15-4777-8A46-2C788E8C0BE9}" sibTransId="{DC299502-BD91-44CA-B003-0FDD7AD46D08}"/>
    <dgm:cxn modelId="{6DF101B8-5432-42A8-B71E-4C1FA67C77C3}" srcId="{389C9368-24DA-480E-8BF9-A50B723563B2}" destId="{227B7AB5-2D83-4311-B3A0-A92377365DC4}" srcOrd="2" destOrd="0" parTransId="{9E4740BF-1ACC-436E-828D-0933F185DC3C}" sibTransId="{172AD5E3-BD5B-4B85-809E-CF0B1141F1F0}"/>
    <dgm:cxn modelId="{6996A61E-B602-424B-954B-1FEC41535CD3}" type="presOf" srcId="{389C9368-24DA-480E-8BF9-A50B723563B2}" destId="{41C683D0-4293-4FC7-BB19-B6AC9D5CA9E2}" srcOrd="0" destOrd="0" presId="urn:microsoft.com/office/officeart/2008/layout/AlternatingHexagons"/>
    <dgm:cxn modelId="{0BD4F4B1-358F-4F77-B33B-2126E85B6855}" type="presOf" srcId="{ED3B2721-75C6-42B5-8A2E-AFAB4E67FF02}" destId="{CA52E724-9025-46F3-897B-CE72CE20050C}" srcOrd="0" destOrd="0" presId="urn:microsoft.com/office/officeart/2008/layout/AlternatingHexagons"/>
    <dgm:cxn modelId="{BC4EB7A6-2989-44EF-B38B-50B3D1AE490A}" type="presOf" srcId="{679FE01C-990D-4804-8848-72DD14E05657}" destId="{BE6CF868-2EE1-4A21-9F60-AB00A261311C}" srcOrd="0" destOrd="0" presId="urn:microsoft.com/office/officeart/2008/layout/AlternatingHexagons"/>
    <dgm:cxn modelId="{A2140E99-7E5A-46AF-835F-92B5FC50AC11}" srcId="{389C9368-24DA-480E-8BF9-A50B723563B2}" destId="{7ABF2615-ED99-4D13-B36B-6807A41B45DE}" srcOrd="0" destOrd="0" parTransId="{CE496E04-6BC0-4365-893F-CAB0D381A6C8}" sibTransId="{D4C8D3DC-7D5C-4670-BA11-4801260037A1}"/>
    <dgm:cxn modelId="{E36B7942-4051-4C2F-B73B-A011D7BC0EB4}" type="presOf" srcId="{2DD35C25-005F-475F-AF6B-02462BFAF0E3}" destId="{362692D2-0FC7-4776-AC9C-734CB2F2F59E}" srcOrd="0" destOrd="0" presId="urn:microsoft.com/office/officeart/2008/layout/AlternatingHexagons"/>
    <dgm:cxn modelId="{052128EC-D800-4A51-93F2-8F4E0361FC11}" srcId="{227B7AB5-2D83-4311-B3A0-A92377365DC4}" destId="{7F619C40-8002-4E0A-BC9A-907923AFB82E}" srcOrd="0" destOrd="0" parTransId="{3C8E7D90-B525-4C18-9F52-93F8DF955427}" sibTransId="{02A96247-8492-42DE-ABE5-1A34689210CE}"/>
    <dgm:cxn modelId="{C2E61872-792C-437F-847D-6A772518C35C}" type="presOf" srcId="{7ABF2615-ED99-4D13-B36B-6807A41B45DE}" destId="{B135A93C-AE0A-458E-92B3-1D2AFB6A021A}" srcOrd="0" destOrd="0" presId="urn:microsoft.com/office/officeart/2008/layout/AlternatingHexagons"/>
    <dgm:cxn modelId="{FD3002C8-20A8-412A-B748-F16E21D7966B}" srcId="{7ABF2615-ED99-4D13-B36B-6807A41B45DE}" destId="{679FE01C-990D-4804-8848-72DD14E05657}" srcOrd="0" destOrd="0" parTransId="{C64120B1-0408-4544-BEB8-075C642E83AA}" sibTransId="{7D41273F-34EE-4256-904E-C57F16E0A079}"/>
    <dgm:cxn modelId="{A6A67AFA-8106-4174-8483-648BFE39ADC7}" type="presParOf" srcId="{41C683D0-4293-4FC7-BB19-B6AC9D5CA9E2}" destId="{FCED2D22-D1FD-4A78-AC66-5463F3D76001}" srcOrd="0" destOrd="0" presId="urn:microsoft.com/office/officeart/2008/layout/AlternatingHexagons"/>
    <dgm:cxn modelId="{F74D1FD0-64AD-48D0-846A-ECC61BE6637F}" type="presParOf" srcId="{FCED2D22-D1FD-4A78-AC66-5463F3D76001}" destId="{B135A93C-AE0A-458E-92B3-1D2AFB6A021A}" srcOrd="0" destOrd="0" presId="urn:microsoft.com/office/officeart/2008/layout/AlternatingHexagons"/>
    <dgm:cxn modelId="{CA7174E1-12D8-427B-9509-B447E65E00CF}" type="presParOf" srcId="{FCED2D22-D1FD-4A78-AC66-5463F3D76001}" destId="{BE6CF868-2EE1-4A21-9F60-AB00A261311C}" srcOrd="1" destOrd="0" presId="urn:microsoft.com/office/officeart/2008/layout/AlternatingHexagons"/>
    <dgm:cxn modelId="{28B03D0D-9F0E-4CA5-8C96-DBBC10A13CFD}" type="presParOf" srcId="{FCED2D22-D1FD-4A78-AC66-5463F3D76001}" destId="{05A22591-FD02-4B97-AF8C-2EF4948AC9B8}" srcOrd="2" destOrd="0" presId="urn:microsoft.com/office/officeart/2008/layout/AlternatingHexagons"/>
    <dgm:cxn modelId="{6D467285-4602-43E9-9D53-61C577497B9C}" type="presParOf" srcId="{FCED2D22-D1FD-4A78-AC66-5463F3D76001}" destId="{56C2CA6C-E8C6-46A5-A717-3A9B5B5ECF68}" srcOrd="3" destOrd="0" presId="urn:microsoft.com/office/officeart/2008/layout/AlternatingHexagons"/>
    <dgm:cxn modelId="{890693E7-95EC-4989-97E9-B01146CF493F}" type="presParOf" srcId="{FCED2D22-D1FD-4A78-AC66-5463F3D76001}" destId="{6ABCC9E8-2A1B-48D6-9786-1010F988B29E}" srcOrd="4" destOrd="0" presId="urn:microsoft.com/office/officeart/2008/layout/AlternatingHexagons"/>
    <dgm:cxn modelId="{3FEDB5B2-DE91-4AE9-9DF0-04BB0E9DEE39}" type="presParOf" srcId="{41C683D0-4293-4FC7-BB19-B6AC9D5CA9E2}" destId="{0EE59852-9154-4D32-A434-6D8A4FC83453}" srcOrd="1" destOrd="0" presId="urn:microsoft.com/office/officeart/2008/layout/AlternatingHexagons"/>
    <dgm:cxn modelId="{266146BC-44EF-4DE7-9C8F-949079883323}" type="presParOf" srcId="{41C683D0-4293-4FC7-BB19-B6AC9D5CA9E2}" destId="{4B66F030-F028-4B06-AF16-C0AAB6412687}" srcOrd="2" destOrd="0" presId="urn:microsoft.com/office/officeart/2008/layout/AlternatingHexagons"/>
    <dgm:cxn modelId="{8FFB88BB-D1F6-4466-B14B-D7D8C13D1B74}" type="presParOf" srcId="{4B66F030-F028-4B06-AF16-C0AAB6412687}" destId="{CA52E724-9025-46F3-897B-CE72CE20050C}" srcOrd="0" destOrd="0" presId="urn:microsoft.com/office/officeart/2008/layout/AlternatingHexagons"/>
    <dgm:cxn modelId="{743E4ED9-BCBF-4733-9F24-26EB8DF685FB}" type="presParOf" srcId="{4B66F030-F028-4B06-AF16-C0AAB6412687}" destId="{85156E29-664D-452A-909C-7A6094FB716F}" srcOrd="1" destOrd="0" presId="urn:microsoft.com/office/officeart/2008/layout/AlternatingHexagons"/>
    <dgm:cxn modelId="{4C51D40A-CA5E-4686-AB6C-55C48B2BFA81}" type="presParOf" srcId="{4B66F030-F028-4B06-AF16-C0AAB6412687}" destId="{A5DC043F-A10A-48C3-A581-DFF6B7EE195B}" srcOrd="2" destOrd="0" presId="urn:microsoft.com/office/officeart/2008/layout/AlternatingHexagons"/>
    <dgm:cxn modelId="{3B418F14-6A5C-4640-873B-969D2ECD71F8}" type="presParOf" srcId="{4B66F030-F028-4B06-AF16-C0AAB6412687}" destId="{267829DC-6DC6-430D-A9A2-28B04CAD0F57}" srcOrd="3" destOrd="0" presId="urn:microsoft.com/office/officeart/2008/layout/AlternatingHexagons"/>
    <dgm:cxn modelId="{E588D240-87A9-4C5F-9190-01746F0220E7}" type="presParOf" srcId="{4B66F030-F028-4B06-AF16-C0AAB6412687}" destId="{362692D2-0FC7-4776-AC9C-734CB2F2F59E}" srcOrd="4" destOrd="0" presId="urn:microsoft.com/office/officeart/2008/layout/AlternatingHexagons"/>
    <dgm:cxn modelId="{71962376-5D4D-4846-84A1-F1B98331415E}" type="presParOf" srcId="{41C683D0-4293-4FC7-BB19-B6AC9D5CA9E2}" destId="{6E9F2F70-80D3-4301-ABA9-1DA06EE6146B}" srcOrd="3" destOrd="0" presId="urn:microsoft.com/office/officeart/2008/layout/AlternatingHexagons"/>
    <dgm:cxn modelId="{8BD3B163-DD5C-4DDA-A8C5-41024A21F509}" type="presParOf" srcId="{41C683D0-4293-4FC7-BB19-B6AC9D5CA9E2}" destId="{698082B3-32D6-4924-8053-0AB93FC4465A}" srcOrd="4" destOrd="0" presId="urn:microsoft.com/office/officeart/2008/layout/AlternatingHexagons"/>
    <dgm:cxn modelId="{6874F6B8-083B-47B8-8B49-A1F96FA2C8A3}" type="presParOf" srcId="{698082B3-32D6-4924-8053-0AB93FC4465A}" destId="{4901E218-83E8-475E-9F98-5496699F4749}" srcOrd="0" destOrd="0" presId="urn:microsoft.com/office/officeart/2008/layout/AlternatingHexagons"/>
    <dgm:cxn modelId="{AD80136D-C248-402B-AB55-AC72C610ECB9}" type="presParOf" srcId="{698082B3-32D6-4924-8053-0AB93FC4465A}" destId="{A841C01D-4A30-484A-A7BD-4F2FE01472D7}" srcOrd="1" destOrd="0" presId="urn:microsoft.com/office/officeart/2008/layout/AlternatingHexagons"/>
    <dgm:cxn modelId="{ACD0A932-3719-49DD-92E3-934239EBF7D5}" type="presParOf" srcId="{698082B3-32D6-4924-8053-0AB93FC4465A}" destId="{DEBAF2AF-9062-469B-93A9-3DC537FD7BD8}" srcOrd="2" destOrd="0" presId="urn:microsoft.com/office/officeart/2008/layout/AlternatingHexagons"/>
    <dgm:cxn modelId="{3EA3AC1E-77AC-4D7D-88DC-1EC5B1AC522D}" type="presParOf" srcId="{698082B3-32D6-4924-8053-0AB93FC4465A}" destId="{B3807132-E90A-4D14-BD59-4E7ECA77809A}" srcOrd="3" destOrd="0" presId="urn:microsoft.com/office/officeart/2008/layout/AlternatingHexagons"/>
    <dgm:cxn modelId="{8B127C7F-E9C0-4B92-8812-3D3B8D2E4783}" type="presParOf" srcId="{698082B3-32D6-4924-8053-0AB93FC4465A}" destId="{778D93E3-30D2-4C7E-9B1E-2A73385C3094}" srcOrd="4" destOrd="0" presId="urn:microsoft.com/office/officeart/2008/layout/AlternatingHexagon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2299B-FA9F-4AA9-A1BD-A7B0227E4154}" type="doc">
      <dgm:prSet loTypeId="urn:microsoft.com/office/officeart/2005/8/layout/venn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58261EA-220E-435E-9F96-7BCD188D1C39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r>
            <a:rPr lang="en-US" sz="1050" dirty="0" smtClean="0"/>
            <a:t>Family, Employment, Food, Transportation, Housing, Family</a:t>
          </a:r>
          <a:endParaRPr lang="en-US" sz="1050" dirty="0"/>
        </a:p>
      </dgm:t>
    </dgm:pt>
    <dgm:pt modelId="{82E9003A-C262-4601-80DD-860D3B01CD90}" type="parTrans" cxnId="{390220FF-6D0C-42A6-97A3-F66F6754ADCC}">
      <dgm:prSet/>
      <dgm:spPr/>
      <dgm:t>
        <a:bodyPr/>
        <a:lstStyle/>
        <a:p>
          <a:endParaRPr lang="en-US"/>
        </a:p>
      </dgm:t>
    </dgm:pt>
    <dgm:pt modelId="{D3850A45-66AB-41B1-8029-CF180B559B36}" type="sibTrans" cxnId="{390220FF-6D0C-42A6-97A3-F66F6754ADCC}">
      <dgm:prSet/>
      <dgm:spPr/>
      <dgm:t>
        <a:bodyPr/>
        <a:lstStyle/>
        <a:p>
          <a:endParaRPr lang="en-US"/>
        </a:p>
      </dgm:t>
    </dgm:pt>
    <dgm:pt modelId="{9A5157EE-2C0A-4BCE-BAA6-4440AE04AC8E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r>
            <a:rPr lang="en-US" sz="1050" dirty="0" smtClean="0"/>
            <a:t>Specialists, x-rays, labs, Hospital, Medications</a:t>
          </a:r>
          <a:endParaRPr lang="en-US" sz="1050" dirty="0"/>
        </a:p>
      </dgm:t>
    </dgm:pt>
    <dgm:pt modelId="{E5A6AFAC-184A-40F1-B6F5-623077A1320A}" type="parTrans" cxnId="{FD4C396B-41D9-408A-B28E-436A77891CD7}">
      <dgm:prSet/>
      <dgm:spPr/>
      <dgm:t>
        <a:bodyPr/>
        <a:lstStyle/>
        <a:p>
          <a:endParaRPr lang="en-US"/>
        </a:p>
      </dgm:t>
    </dgm:pt>
    <dgm:pt modelId="{629F21A9-89A1-4050-A206-EE41AEB52F36}" type="sibTrans" cxnId="{FD4C396B-41D9-408A-B28E-436A77891CD7}">
      <dgm:prSet/>
      <dgm:spPr/>
      <dgm:t>
        <a:bodyPr/>
        <a:lstStyle/>
        <a:p>
          <a:endParaRPr lang="en-US"/>
        </a:p>
      </dgm:t>
    </dgm:pt>
    <dgm:pt modelId="{EBA9CC05-AF14-443C-B7F9-B4B627B1C780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r>
            <a:rPr lang="en-US" sz="1050" dirty="0" smtClean="0"/>
            <a:t>MDs, NPs, MAs, Case Manager, Volunteers, Care Team</a:t>
          </a:r>
          <a:endParaRPr lang="en-US" sz="1050" dirty="0"/>
        </a:p>
      </dgm:t>
    </dgm:pt>
    <dgm:pt modelId="{D1181388-615E-487D-ABA2-84EDC2C39143}" type="parTrans" cxnId="{222A23ED-E6C9-4820-8E92-06DE355A1E8D}">
      <dgm:prSet/>
      <dgm:spPr/>
      <dgm:t>
        <a:bodyPr/>
        <a:lstStyle/>
        <a:p>
          <a:endParaRPr lang="en-US"/>
        </a:p>
      </dgm:t>
    </dgm:pt>
    <dgm:pt modelId="{B70C472E-BEC8-4BB1-82B6-D0DE6B85F064}" type="sibTrans" cxnId="{222A23ED-E6C9-4820-8E92-06DE355A1E8D}">
      <dgm:prSet/>
      <dgm:spPr/>
      <dgm:t>
        <a:bodyPr/>
        <a:lstStyle/>
        <a:p>
          <a:endParaRPr lang="en-US"/>
        </a:p>
      </dgm:t>
    </dgm:pt>
    <dgm:pt modelId="{15AA8C39-6F56-41E3-8380-88653DB44737}">
      <dgm:prSet phldrT="[Text]"/>
      <dgm:spPr>
        <a:ln w="57150">
          <a:solidFill>
            <a:srgbClr val="00ABBC"/>
          </a:solidFill>
        </a:ln>
      </dgm:spPr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47608C11-AB7B-463A-90F7-AA98378D10E8}" type="parTrans" cxnId="{33504EE2-A770-469A-B851-109798B34FF1}">
      <dgm:prSet/>
      <dgm:spPr/>
      <dgm:t>
        <a:bodyPr/>
        <a:lstStyle/>
        <a:p>
          <a:endParaRPr lang="en-US"/>
        </a:p>
      </dgm:t>
    </dgm:pt>
    <dgm:pt modelId="{DD5F13EC-039D-4387-9D4D-90EBE234BAE1}" type="sibTrans" cxnId="{33504EE2-A770-469A-B851-109798B34FF1}">
      <dgm:prSet/>
      <dgm:spPr/>
      <dgm:t>
        <a:bodyPr/>
        <a:lstStyle/>
        <a:p>
          <a:endParaRPr lang="en-US"/>
        </a:p>
      </dgm:t>
    </dgm:pt>
    <dgm:pt modelId="{1E400A7C-527B-4DFE-9AD8-A32B01C454FE}" type="pres">
      <dgm:prSet presAssocID="{A3C2299B-FA9F-4AA9-A1BD-A7B0227E415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F723E-4C59-46B9-A4A7-DB348ECCF037}" type="pres">
      <dgm:prSet presAssocID="{A3C2299B-FA9F-4AA9-A1BD-A7B0227E4154}" presName="comp1" presStyleCnt="0"/>
      <dgm:spPr/>
    </dgm:pt>
    <dgm:pt modelId="{4CB8ED61-7AB1-40B3-A643-E153177489FA}" type="pres">
      <dgm:prSet presAssocID="{A3C2299B-FA9F-4AA9-A1BD-A7B0227E4154}" presName="circle1" presStyleLbl="node1" presStyleIdx="0" presStyleCnt="4"/>
      <dgm:spPr/>
      <dgm:t>
        <a:bodyPr/>
        <a:lstStyle/>
        <a:p>
          <a:endParaRPr lang="en-US"/>
        </a:p>
      </dgm:t>
    </dgm:pt>
    <dgm:pt modelId="{8BFF6E6F-8DAE-4D4D-9980-2D1E7CD0AC88}" type="pres">
      <dgm:prSet presAssocID="{A3C2299B-FA9F-4AA9-A1BD-A7B0227E415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11662-DBC6-4FEA-881A-6655D2F1DCE1}" type="pres">
      <dgm:prSet presAssocID="{A3C2299B-FA9F-4AA9-A1BD-A7B0227E4154}" presName="comp2" presStyleCnt="0"/>
      <dgm:spPr/>
    </dgm:pt>
    <dgm:pt modelId="{CA76F78C-D922-4930-978A-FADF856456A7}" type="pres">
      <dgm:prSet presAssocID="{A3C2299B-FA9F-4AA9-A1BD-A7B0227E4154}" presName="circle2" presStyleLbl="node1" presStyleIdx="1" presStyleCnt="4"/>
      <dgm:spPr/>
      <dgm:t>
        <a:bodyPr/>
        <a:lstStyle/>
        <a:p>
          <a:endParaRPr lang="en-US"/>
        </a:p>
      </dgm:t>
    </dgm:pt>
    <dgm:pt modelId="{2A13A1E6-FF5A-4588-AB5B-FDC1EF5BCFC0}" type="pres">
      <dgm:prSet presAssocID="{A3C2299B-FA9F-4AA9-A1BD-A7B0227E415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75214-D6A2-49B9-8C20-5EE0FF15F065}" type="pres">
      <dgm:prSet presAssocID="{A3C2299B-FA9F-4AA9-A1BD-A7B0227E4154}" presName="comp3" presStyleCnt="0"/>
      <dgm:spPr/>
    </dgm:pt>
    <dgm:pt modelId="{2B86EF2D-5819-44BB-9B35-E218BFB5BF26}" type="pres">
      <dgm:prSet presAssocID="{A3C2299B-FA9F-4AA9-A1BD-A7B0227E4154}" presName="circle3" presStyleLbl="node1" presStyleIdx="2" presStyleCnt="4"/>
      <dgm:spPr/>
      <dgm:t>
        <a:bodyPr/>
        <a:lstStyle/>
        <a:p>
          <a:endParaRPr lang="en-US"/>
        </a:p>
      </dgm:t>
    </dgm:pt>
    <dgm:pt modelId="{F20E857D-8F29-40AA-B0A7-CDBA8B8E1AE8}" type="pres">
      <dgm:prSet presAssocID="{A3C2299B-FA9F-4AA9-A1BD-A7B0227E415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D46A2-CC97-48B9-9AA0-A6420D4859E6}" type="pres">
      <dgm:prSet presAssocID="{A3C2299B-FA9F-4AA9-A1BD-A7B0227E4154}" presName="comp4" presStyleCnt="0"/>
      <dgm:spPr/>
    </dgm:pt>
    <dgm:pt modelId="{64BCA78C-6BD6-4FDF-A463-20B23DF1EBED}" type="pres">
      <dgm:prSet presAssocID="{A3C2299B-FA9F-4AA9-A1BD-A7B0227E4154}" presName="circle4" presStyleLbl="node1" presStyleIdx="3" presStyleCnt="4"/>
      <dgm:spPr/>
      <dgm:t>
        <a:bodyPr/>
        <a:lstStyle/>
        <a:p>
          <a:endParaRPr lang="en-US"/>
        </a:p>
      </dgm:t>
    </dgm:pt>
    <dgm:pt modelId="{46E6899B-A10A-42CA-8EC8-E6890DC2E5A3}" type="pres">
      <dgm:prSet presAssocID="{A3C2299B-FA9F-4AA9-A1BD-A7B0227E415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220FF-6D0C-42A6-97A3-F66F6754ADCC}" srcId="{A3C2299B-FA9F-4AA9-A1BD-A7B0227E4154}" destId="{458261EA-220E-435E-9F96-7BCD188D1C39}" srcOrd="0" destOrd="0" parTransId="{82E9003A-C262-4601-80DD-860D3B01CD90}" sibTransId="{D3850A45-66AB-41B1-8029-CF180B559B36}"/>
    <dgm:cxn modelId="{45E84BFD-E67B-4304-A5AE-82ED588A2538}" type="presOf" srcId="{EBA9CC05-AF14-443C-B7F9-B4B627B1C780}" destId="{F20E857D-8F29-40AA-B0A7-CDBA8B8E1AE8}" srcOrd="1" destOrd="0" presId="urn:microsoft.com/office/officeart/2005/8/layout/venn2"/>
    <dgm:cxn modelId="{164D8D9D-9D02-4166-B5A6-0ED102A7B9ED}" type="presOf" srcId="{9A5157EE-2C0A-4BCE-BAA6-4440AE04AC8E}" destId="{2A13A1E6-FF5A-4588-AB5B-FDC1EF5BCFC0}" srcOrd="1" destOrd="0" presId="urn:microsoft.com/office/officeart/2005/8/layout/venn2"/>
    <dgm:cxn modelId="{1FE69E7F-1FB2-4727-ACBC-9453B1F9642F}" type="presOf" srcId="{458261EA-220E-435E-9F96-7BCD188D1C39}" destId="{8BFF6E6F-8DAE-4D4D-9980-2D1E7CD0AC88}" srcOrd="1" destOrd="0" presId="urn:microsoft.com/office/officeart/2005/8/layout/venn2"/>
    <dgm:cxn modelId="{02031035-1017-493C-B7B1-D9A59DAF610B}" type="presOf" srcId="{15AA8C39-6F56-41E3-8380-88653DB44737}" destId="{64BCA78C-6BD6-4FDF-A463-20B23DF1EBED}" srcOrd="0" destOrd="0" presId="urn:microsoft.com/office/officeart/2005/8/layout/venn2"/>
    <dgm:cxn modelId="{DA5AF684-56FB-4C39-82BE-8783E7E5B360}" type="presOf" srcId="{9A5157EE-2C0A-4BCE-BAA6-4440AE04AC8E}" destId="{CA76F78C-D922-4930-978A-FADF856456A7}" srcOrd="0" destOrd="0" presId="urn:microsoft.com/office/officeart/2005/8/layout/venn2"/>
    <dgm:cxn modelId="{222A23ED-E6C9-4820-8E92-06DE355A1E8D}" srcId="{A3C2299B-FA9F-4AA9-A1BD-A7B0227E4154}" destId="{EBA9CC05-AF14-443C-B7F9-B4B627B1C780}" srcOrd="2" destOrd="0" parTransId="{D1181388-615E-487D-ABA2-84EDC2C39143}" sibTransId="{B70C472E-BEC8-4BB1-82B6-D0DE6B85F064}"/>
    <dgm:cxn modelId="{993B5E50-6C9E-4890-8D05-52B9017A1508}" type="presOf" srcId="{EBA9CC05-AF14-443C-B7F9-B4B627B1C780}" destId="{2B86EF2D-5819-44BB-9B35-E218BFB5BF26}" srcOrd="0" destOrd="0" presId="urn:microsoft.com/office/officeart/2005/8/layout/venn2"/>
    <dgm:cxn modelId="{33504EE2-A770-469A-B851-109798B34FF1}" srcId="{A3C2299B-FA9F-4AA9-A1BD-A7B0227E4154}" destId="{15AA8C39-6F56-41E3-8380-88653DB44737}" srcOrd="3" destOrd="0" parTransId="{47608C11-AB7B-463A-90F7-AA98378D10E8}" sibTransId="{DD5F13EC-039D-4387-9D4D-90EBE234BAE1}"/>
    <dgm:cxn modelId="{4009ACCA-0193-43E2-8D69-588431E0D366}" type="presOf" srcId="{A3C2299B-FA9F-4AA9-A1BD-A7B0227E4154}" destId="{1E400A7C-527B-4DFE-9AD8-A32B01C454FE}" srcOrd="0" destOrd="0" presId="urn:microsoft.com/office/officeart/2005/8/layout/venn2"/>
    <dgm:cxn modelId="{2F99E422-B320-451F-80FE-F4D49243E74F}" type="presOf" srcId="{15AA8C39-6F56-41E3-8380-88653DB44737}" destId="{46E6899B-A10A-42CA-8EC8-E6890DC2E5A3}" srcOrd="1" destOrd="0" presId="urn:microsoft.com/office/officeart/2005/8/layout/venn2"/>
    <dgm:cxn modelId="{FD4C396B-41D9-408A-B28E-436A77891CD7}" srcId="{A3C2299B-FA9F-4AA9-A1BD-A7B0227E4154}" destId="{9A5157EE-2C0A-4BCE-BAA6-4440AE04AC8E}" srcOrd="1" destOrd="0" parTransId="{E5A6AFAC-184A-40F1-B6F5-623077A1320A}" sibTransId="{629F21A9-89A1-4050-A206-EE41AEB52F36}"/>
    <dgm:cxn modelId="{4D2D0105-41A5-4B6B-A4A9-E042FC665333}" type="presOf" srcId="{458261EA-220E-435E-9F96-7BCD188D1C39}" destId="{4CB8ED61-7AB1-40B3-A643-E153177489FA}" srcOrd="0" destOrd="0" presId="urn:microsoft.com/office/officeart/2005/8/layout/venn2"/>
    <dgm:cxn modelId="{51709B47-A8C0-4835-A4B9-0882563253A6}" type="presParOf" srcId="{1E400A7C-527B-4DFE-9AD8-A32B01C454FE}" destId="{DBDF723E-4C59-46B9-A4A7-DB348ECCF037}" srcOrd="0" destOrd="0" presId="urn:microsoft.com/office/officeart/2005/8/layout/venn2"/>
    <dgm:cxn modelId="{416CB6C4-156D-4BAE-8663-ED848AD0D76C}" type="presParOf" srcId="{DBDF723E-4C59-46B9-A4A7-DB348ECCF037}" destId="{4CB8ED61-7AB1-40B3-A643-E153177489FA}" srcOrd="0" destOrd="0" presId="urn:microsoft.com/office/officeart/2005/8/layout/venn2"/>
    <dgm:cxn modelId="{5286AF5A-D591-4357-B09D-57284B07B8F3}" type="presParOf" srcId="{DBDF723E-4C59-46B9-A4A7-DB348ECCF037}" destId="{8BFF6E6F-8DAE-4D4D-9980-2D1E7CD0AC88}" srcOrd="1" destOrd="0" presId="urn:microsoft.com/office/officeart/2005/8/layout/venn2"/>
    <dgm:cxn modelId="{53A5B6BA-C4F1-4D86-9834-250F0BFAF7A3}" type="presParOf" srcId="{1E400A7C-527B-4DFE-9AD8-A32B01C454FE}" destId="{E1011662-DBC6-4FEA-881A-6655D2F1DCE1}" srcOrd="1" destOrd="0" presId="urn:microsoft.com/office/officeart/2005/8/layout/venn2"/>
    <dgm:cxn modelId="{98F5D5C1-58D3-4DB6-8C1C-F2EFB94D43AC}" type="presParOf" srcId="{E1011662-DBC6-4FEA-881A-6655D2F1DCE1}" destId="{CA76F78C-D922-4930-978A-FADF856456A7}" srcOrd="0" destOrd="0" presId="urn:microsoft.com/office/officeart/2005/8/layout/venn2"/>
    <dgm:cxn modelId="{3945B726-4341-41BE-9654-DBC1134E6C07}" type="presParOf" srcId="{E1011662-DBC6-4FEA-881A-6655D2F1DCE1}" destId="{2A13A1E6-FF5A-4588-AB5B-FDC1EF5BCFC0}" srcOrd="1" destOrd="0" presId="urn:microsoft.com/office/officeart/2005/8/layout/venn2"/>
    <dgm:cxn modelId="{92FFA5D3-38AF-49F0-8ECE-91E4C32721F6}" type="presParOf" srcId="{1E400A7C-527B-4DFE-9AD8-A32B01C454FE}" destId="{84075214-D6A2-49B9-8C20-5EE0FF15F065}" srcOrd="2" destOrd="0" presId="urn:microsoft.com/office/officeart/2005/8/layout/venn2"/>
    <dgm:cxn modelId="{57D2EDDC-975F-4587-86C3-6DB8A8B9A4B2}" type="presParOf" srcId="{84075214-D6A2-49B9-8C20-5EE0FF15F065}" destId="{2B86EF2D-5819-44BB-9B35-E218BFB5BF26}" srcOrd="0" destOrd="0" presId="urn:microsoft.com/office/officeart/2005/8/layout/venn2"/>
    <dgm:cxn modelId="{C2AB7E75-0CFA-458A-95FE-4B638997D193}" type="presParOf" srcId="{84075214-D6A2-49B9-8C20-5EE0FF15F065}" destId="{F20E857D-8F29-40AA-B0A7-CDBA8B8E1AE8}" srcOrd="1" destOrd="0" presId="urn:microsoft.com/office/officeart/2005/8/layout/venn2"/>
    <dgm:cxn modelId="{2444B892-DE02-4CA9-AD1F-2A1910ACF8E9}" type="presParOf" srcId="{1E400A7C-527B-4DFE-9AD8-A32B01C454FE}" destId="{7D9D46A2-CC97-48B9-9AA0-A6420D4859E6}" srcOrd="3" destOrd="0" presId="urn:microsoft.com/office/officeart/2005/8/layout/venn2"/>
    <dgm:cxn modelId="{799A8BA1-6526-41F9-8FD3-33CB879B2141}" type="presParOf" srcId="{7D9D46A2-CC97-48B9-9AA0-A6420D4859E6}" destId="{64BCA78C-6BD6-4FDF-A463-20B23DF1EBED}" srcOrd="0" destOrd="0" presId="urn:microsoft.com/office/officeart/2005/8/layout/venn2"/>
    <dgm:cxn modelId="{62FE8B88-3E7B-47C5-ADCD-DCE504DE7CC4}" type="presParOf" srcId="{7D9D46A2-CC97-48B9-9AA0-A6420D4859E6}" destId="{46E6899B-A10A-42CA-8EC8-E6890DC2E5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CFD94-0FE6-45E3-B849-1E6975370DB0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1176BC1-48D0-4199-82FA-43BF30BC51F1}">
      <dgm:prSet phldrT="[Text]" custT="1"/>
      <dgm:spPr>
        <a:ln w="12700">
          <a:solidFill>
            <a:srgbClr val="00ABBC"/>
          </a:solidFill>
        </a:ln>
      </dgm:spPr>
      <dgm:t>
        <a:bodyPr/>
        <a:lstStyle/>
        <a:p>
          <a:r>
            <a:rPr lang="en-US" sz="2200" dirty="0" smtClean="0"/>
            <a:t>1,700 Patients</a:t>
          </a:r>
          <a:endParaRPr lang="en-US" sz="2200" dirty="0"/>
        </a:p>
      </dgm:t>
    </dgm:pt>
    <dgm:pt modelId="{5B8F1E85-419F-41C9-84FF-5CD6B6036068}" type="parTrans" cxnId="{5D87F39D-1CC6-40F9-9571-EC1D8E3782EA}">
      <dgm:prSet/>
      <dgm:spPr/>
      <dgm:t>
        <a:bodyPr/>
        <a:lstStyle/>
        <a:p>
          <a:endParaRPr lang="en-US"/>
        </a:p>
      </dgm:t>
    </dgm:pt>
    <dgm:pt modelId="{3067B392-5451-4E25-8505-50F50A4DDBE7}" type="sibTrans" cxnId="{5D87F39D-1CC6-40F9-9571-EC1D8E3782EA}">
      <dgm:prSet/>
      <dgm:spPr/>
      <dgm:t>
        <a:bodyPr/>
        <a:lstStyle/>
        <a:p>
          <a:endParaRPr lang="en-US"/>
        </a:p>
      </dgm:t>
    </dgm:pt>
    <dgm:pt modelId="{C3E87390-269A-4672-AE82-73324DCC0385}">
      <dgm:prSet phldrT="[Text]" custT="1"/>
      <dgm:spPr>
        <a:ln w="38100">
          <a:solidFill>
            <a:srgbClr val="00ABBC"/>
          </a:solidFill>
        </a:ln>
      </dgm:spPr>
      <dgm:t>
        <a:bodyPr/>
        <a:lstStyle/>
        <a:p>
          <a:r>
            <a:rPr lang="en-US" sz="2200" dirty="0" smtClean="0"/>
            <a:t>10,000 Medical Visits</a:t>
          </a:r>
          <a:endParaRPr lang="en-US" sz="2200" dirty="0"/>
        </a:p>
      </dgm:t>
    </dgm:pt>
    <dgm:pt modelId="{C1B76D35-3D83-45A5-8EFE-95E7DBA7D462}" type="parTrans" cxnId="{FAA81C9F-8C7F-4FDA-B3EA-A996FE353240}">
      <dgm:prSet/>
      <dgm:spPr/>
      <dgm:t>
        <a:bodyPr/>
        <a:lstStyle/>
        <a:p>
          <a:endParaRPr lang="en-US"/>
        </a:p>
      </dgm:t>
    </dgm:pt>
    <dgm:pt modelId="{08C67D9C-5293-4C2B-B468-540CC2F215D2}" type="sibTrans" cxnId="{FAA81C9F-8C7F-4FDA-B3EA-A996FE353240}">
      <dgm:prSet/>
      <dgm:spPr/>
      <dgm:t>
        <a:bodyPr/>
        <a:lstStyle/>
        <a:p>
          <a:endParaRPr lang="en-US"/>
        </a:p>
      </dgm:t>
    </dgm:pt>
    <dgm:pt modelId="{1E4783F7-8D77-41FB-B8DB-391E15E5F7C5}" type="pres">
      <dgm:prSet presAssocID="{BA0CFD94-0FE6-45E3-B849-1E6975370DB0}" presName="Name0" presStyleCnt="0">
        <dgm:presLayoutVars>
          <dgm:dir/>
          <dgm:animLvl val="lvl"/>
          <dgm:resizeHandles val="exact"/>
        </dgm:presLayoutVars>
      </dgm:prSet>
      <dgm:spPr/>
    </dgm:pt>
    <dgm:pt modelId="{2E28C84A-A619-43B4-8FF3-D209BA32C16F}" type="pres">
      <dgm:prSet presAssocID="{91176BC1-48D0-4199-82FA-43BF30BC51F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3AA5F-8C1A-4EE0-97C1-C45F2D814208}" type="pres">
      <dgm:prSet presAssocID="{3067B392-5451-4E25-8505-50F50A4DDBE7}" presName="parTxOnlySpace" presStyleCnt="0"/>
      <dgm:spPr/>
    </dgm:pt>
    <dgm:pt modelId="{CC35838B-E0F2-49D2-8DC8-76A97442B0B4}" type="pres">
      <dgm:prSet presAssocID="{C3E87390-269A-4672-AE82-73324DCC038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87F39D-1CC6-40F9-9571-EC1D8E3782EA}" srcId="{BA0CFD94-0FE6-45E3-B849-1E6975370DB0}" destId="{91176BC1-48D0-4199-82FA-43BF30BC51F1}" srcOrd="0" destOrd="0" parTransId="{5B8F1E85-419F-41C9-84FF-5CD6B6036068}" sibTransId="{3067B392-5451-4E25-8505-50F50A4DDBE7}"/>
    <dgm:cxn modelId="{629E859A-1169-45C0-890A-6A1AAF81328A}" type="presOf" srcId="{C3E87390-269A-4672-AE82-73324DCC0385}" destId="{CC35838B-E0F2-49D2-8DC8-76A97442B0B4}" srcOrd="0" destOrd="0" presId="urn:microsoft.com/office/officeart/2005/8/layout/chevron1"/>
    <dgm:cxn modelId="{CF0E2D85-DEAF-4029-8A5F-73E24107896D}" type="presOf" srcId="{91176BC1-48D0-4199-82FA-43BF30BC51F1}" destId="{2E28C84A-A619-43B4-8FF3-D209BA32C16F}" srcOrd="0" destOrd="0" presId="urn:microsoft.com/office/officeart/2005/8/layout/chevron1"/>
    <dgm:cxn modelId="{0BE467FA-8B4E-4B59-8360-5B5D462982C3}" type="presOf" srcId="{BA0CFD94-0FE6-45E3-B849-1E6975370DB0}" destId="{1E4783F7-8D77-41FB-B8DB-391E15E5F7C5}" srcOrd="0" destOrd="0" presId="urn:microsoft.com/office/officeart/2005/8/layout/chevron1"/>
    <dgm:cxn modelId="{FAA81C9F-8C7F-4FDA-B3EA-A996FE353240}" srcId="{BA0CFD94-0FE6-45E3-B849-1E6975370DB0}" destId="{C3E87390-269A-4672-AE82-73324DCC0385}" srcOrd="1" destOrd="0" parTransId="{C1B76D35-3D83-45A5-8EFE-95E7DBA7D462}" sibTransId="{08C67D9C-5293-4C2B-B468-540CC2F215D2}"/>
    <dgm:cxn modelId="{EA858EEA-9B96-4BD3-ACFF-E2A1920385FD}" type="presParOf" srcId="{1E4783F7-8D77-41FB-B8DB-391E15E5F7C5}" destId="{2E28C84A-A619-43B4-8FF3-D209BA32C16F}" srcOrd="0" destOrd="0" presId="urn:microsoft.com/office/officeart/2005/8/layout/chevron1"/>
    <dgm:cxn modelId="{E91469B5-715F-4E78-A732-7651F5E1F0E1}" type="presParOf" srcId="{1E4783F7-8D77-41FB-B8DB-391E15E5F7C5}" destId="{DA83AA5F-8C1A-4EE0-97C1-C45F2D814208}" srcOrd="1" destOrd="0" presId="urn:microsoft.com/office/officeart/2005/8/layout/chevron1"/>
    <dgm:cxn modelId="{9B5E31DA-6C51-4826-AE42-69C90E3FDFD8}" type="presParOf" srcId="{1E4783F7-8D77-41FB-B8DB-391E15E5F7C5}" destId="{CC35838B-E0F2-49D2-8DC8-76A97442B0B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9A574F-E1F6-45D5-BA07-77AF82B3420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7F78508-19C7-4EF6-8495-571016D0D6FF}">
      <dgm:prSet phldrT="[Text]"/>
      <dgm:spPr>
        <a:solidFill>
          <a:srgbClr val="00ABBC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1,073 attended  Lottery</a:t>
          </a:r>
          <a:endParaRPr lang="en-US" dirty="0">
            <a:solidFill>
              <a:schemeClr val="tx1"/>
            </a:solidFill>
          </a:endParaRPr>
        </a:p>
      </dgm:t>
    </dgm:pt>
    <dgm:pt modelId="{FB216602-85D8-4D9B-A2D2-3A12B655E672}" type="parTrans" cxnId="{5FDF80CB-41C2-4C12-BBF4-70A3D7CD6E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86F3F9-CD66-4BFD-A76E-F6B81FC4D4F9}" type="sibTrans" cxnId="{5FDF80CB-41C2-4C12-BBF4-70A3D7CD6EFA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6DA883-24AD-46CE-A450-D54C873716B0}">
      <dgm:prSet phldrT="[Text]"/>
      <dgm:spPr>
        <a:solidFill>
          <a:srgbClr val="B4CB39"/>
        </a:solidFill>
        <a:ln>
          <a:solidFill>
            <a:srgbClr val="B4CB39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285   taken via Lottery</a:t>
          </a:r>
          <a:endParaRPr lang="en-US" dirty="0">
            <a:solidFill>
              <a:schemeClr val="tx1"/>
            </a:solidFill>
          </a:endParaRPr>
        </a:p>
      </dgm:t>
    </dgm:pt>
    <dgm:pt modelId="{9114045F-BF4D-4FB4-A2E3-47D08779AC8A}" type="parTrans" cxnId="{8CCDD7AA-AA27-4DFA-B302-B57092744B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CF5FB1-D36A-497C-A977-39B77B19048A}" type="sibTrans" cxnId="{8CCDD7AA-AA27-4DFA-B302-B57092744B72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6E0436-133F-4698-A83C-A46609B200A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 need continues to be great…</a:t>
          </a:r>
          <a:endParaRPr lang="en-US" dirty="0">
            <a:solidFill>
              <a:schemeClr val="tx1"/>
            </a:solidFill>
          </a:endParaRPr>
        </a:p>
      </dgm:t>
    </dgm:pt>
    <dgm:pt modelId="{21E6D882-BAB6-47D9-8E0D-756CB4414699}" type="parTrans" cxnId="{85FFF042-309B-4F85-930D-CE76F2C033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D3B20-4B1C-4754-A11F-CCF250A9E25D}" type="sibTrans" cxnId="{85FFF042-309B-4F85-930D-CE76F2C033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3660CE-69CF-4779-90CA-6C4677A9E8EF}">
      <dgm:prSet/>
      <dgm:spPr>
        <a:solidFill>
          <a:srgbClr val="B4CB39"/>
        </a:solidFill>
        <a:ln>
          <a:solidFill>
            <a:srgbClr val="B4CB39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162 taken via shelters &amp; VHC</a:t>
          </a:r>
          <a:endParaRPr lang="en-US" dirty="0">
            <a:solidFill>
              <a:schemeClr val="tx1"/>
            </a:solidFill>
          </a:endParaRPr>
        </a:p>
      </dgm:t>
    </dgm:pt>
    <dgm:pt modelId="{6D2C0419-85BA-4510-805B-DEF011768E93}" type="parTrans" cxnId="{64EDDA22-90BE-4857-9BB8-FF47D381F7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F7A62F-D1AD-48AA-9336-2950355EF33A}" type="sibTrans" cxnId="{64EDDA22-90BE-4857-9BB8-FF47D381F7DD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F29197-ED1E-448B-854C-4A0DBD887C82}" type="pres">
      <dgm:prSet presAssocID="{A09A574F-E1F6-45D5-BA07-77AF82B34204}" presName="linearFlow" presStyleCnt="0">
        <dgm:presLayoutVars>
          <dgm:dir/>
          <dgm:resizeHandles val="exact"/>
        </dgm:presLayoutVars>
      </dgm:prSet>
      <dgm:spPr/>
    </dgm:pt>
    <dgm:pt modelId="{1CFAD797-AAF4-4AB4-90BE-1100771C9D5F}" type="pres">
      <dgm:prSet presAssocID="{C7F78508-19C7-4EF6-8495-571016D0D6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22E0B-6AB4-4904-87EE-E005B8F00301}" type="pres">
      <dgm:prSet presAssocID="{6086F3F9-CD66-4BFD-A76E-F6B81FC4D4F9}" presName="spacerL" presStyleCnt="0"/>
      <dgm:spPr/>
    </dgm:pt>
    <dgm:pt modelId="{01403839-A2E6-4362-8A9D-AF6B7B4664D5}" type="pres">
      <dgm:prSet presAssocID="{6086F3F9-CD66-4BFD-A76E-F6B81FC4D4F9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EA36C7A-5754-4F15-9BF3-29D856BC6A90}" type="pres">
      <dgm:prSet presAssocID="{6086F3F9-CD66-4BFD-A76E-F6B81FC4D4F9}" presName="spacerR" presStyleCnt="0"/>
      <dgm:spPr/>
    </dgm:pt>
    <dgm:pt modelId="{9268CDDD-F2F5-4CBD-A67F-E672DC29727E}" type="pres">
      <dgm:prSet presAssocID="{5B6DA883-24AD-46CE-A450-D54C873716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84B7-42EB-4EFB-B250-D0E92D1D5AF9}" type="pres">
      <dgm:prSet presAssocID="{97CF5FB1-D36A-497C-A977-39B77B19048A}" presName="spacerL" presStyleCnt="0"/>
      <dgm:spPr/>
    </dgm:pt>
    <dgm:pt modelId="{3228A353-0080-4EB6-B5C7-F895C0B42FCC}" type="pres">
      <dgm:prSet presAssocID="{97CF5FB1-D36A-497C-A977-39B77B19048A}" presName="sibTrans" presStyleLbl="sibTrans2D1" presStyleIdx="1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774EB3-8586-47D7-9CDE-9C1DCB543062}" type="pres">
      <dgm:prSet presAssocID="{97CF5FB1-D36A-497C-A977-39B77B19048A}" presName="spacerR" presStyleCnt="0"/>
      <dgm:spPr/>
    </dgm:pt>
    <dgm:pt modelId="{A86A7FAD-67D6-4F7D-9673-B52EB899D363}" type="pres">
      <dgm:prSet presAssocID="{543660CE-69CF-4779-90CA-6C4677A9E8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15455-8244-43ED-B2CD-FBDEB28A0A84}" type="pres">
      <dgm:prSet presAssocID="{C6F7A62F-D1AD-48AA-9336-2950355EF33A}" presName="spacerL" presStyleCnt="0"/>
      <dgm:spPr/>
    </dgm:pt>
    <dgm:pt modelId="{BDB52942-F283-4E1B-AC3A-A47141EC0D96}" type="pres">
      <dgm:prSet presAssocID="{C6F7A62F-D1AD-48AA-9336-2950355EF3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EB917B3-EC4B-49B2-A787-EC70BF840338}" type="pres">
      <dgm:prSet presAssocID="{C6F7A62F-D1AD-48AA-9336-2950355EF33A}" presName="spacerR" presStyleCnt="0"/>
      <dgm:spPr/>
    </dgm:pt>
    <dgm:pt modelId="{B2593D95-7745-4060-B473-80AC049524EB}" type="pres">
      <dgm:prSet presAssocID="{226E0436-133F-4698-A83C-A46609B200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DDA22-90BE-4857-9BB8-FF47D381F7DD}" srcId="{A09A574F-E1F6-45D5-BA07-77AF82B34204}" destId="{543660CE-69CF-4779-90CA-6C4677A9E8EF}" srcOrd="2" destOrd="0" parTransId="{6D2C0419-85BA-4510-805B-DEF011768E93}" sibTransId="{C6F7A62F-D1AD-48AA-9336-2950355EF33A}"/>
    <dgm:cxn modelId="{81643EA0-E829-4FDC-BF4A-DA09EAB6B9FA}" type="presOf" srcId="{5B6DA883-24AD-46CE-A450-D54C873716B0}" destId="{9268CDDD-F2F5-4CBD-A67F-E672DC29727E}" srcOrd="0" destOrd="0" presId="urn:microsoft.com/office/officeart/2005/8/layout/equation1"/>
    <dgm:cxn modelId="{838173D1-4892-4DF3-B135-71EE382310F2}" type="presOf" srcId="{A09A574F-E1F6-45D5-BA07-77AF82B34204}" destId="{76F29197-ED1E-448B-854C-4A0DBD887C82}" srcOrd="0" destOrd="0" presId="urn:microsoft.com/office/officeart/2005/8/layout/equation1"/>
    <dgm:cxn modelId="{CE60240A-9132-4610-AB1B-401ECD89B6F9}" type="presOf" srcId="{97CF5FB1-D36A-497C-A977-39B77B19048A}" destId="{3228A353-0080-4EB6-B5C7-F895C0B42FCC}" srcOrd="0" destOrd="0" presId="urn:microsoft.com/office/officeart/2005/8/layout/equation1"/>
    <dgm:cxn modelId="{40B2513C-FE9C-486D-9303-A11B27FD32B6}" type="presOf" srcId="{C7F78508-19C7-4EF6-8495-571016D0D6FF}" destId="{1CFAD797-AAF4-4AB4-90BE-1100771C9D5F}" srcOrd="0" destOrd="0" presId="urn:microsoft.com/office/officeart/2005/8/layout/equation1"/>
    <dgm:cxn modelId="{C4DD805C-C1EF-455C-AB7B-3A80B53AC6DC}" type="presOf" srcId="{6086F3F9-CD66-4BFD-A76E-F6B81FC4D4F9}" destId="{01403839-A2E6-4362-8A9D-AF6B7B4664D5}" srcOrd="0" destOrd="0" presId="urn:microsoft.com/office/officeart/2005/8/layout/equation1"/>
    <dgm:cxn modelId="{85FFF042-309B-4F85-930D-CE76F2C03376}" srcId="{A09A574F-E1F6-45D5-BA07-77AF82B34204}" destId="{226E0436-133F-4698-A83C-A46609B200A6}" srcOrd="3" destOrd="0" parTransId="{21E6D882-BAB6-47D9-8E0D-756CB4414699}" sibTransId="{866D3B20-4B1C-4754-A11F-CCF250A9E25D}"/>
    <dgm:cxn modelId="{FB94E4FE-6E90-4B84-9159-60026060981C}" type="presOf" srcId="{C6F7A62F-D1AD-48AA-9336-2950355EF33A}" destId="{BDB52942-F283-4E1B-AC3A-A47141EC0D96}" srcOrd="0" destOrd="0" presId="urn:microsoft.com/office/officeart/2005/8/layout/equation1"/>
    <dgm:cxn modelId="{ACEBEACD-CCB2-49CE-89D5-43C33BDB6DDF}" type="presOf" srcId="{226E0436-133F-4698-A83C-A46609B200A6}" destId="{B2593D95-7745-4060-B473-80AC049524EB}" srcOrd="0" destOrd="0" presId="urn:microsoft.com/office/officeart/2005/8/layout/equation1"/>
    <dgm:cxn modelId="{5FDF80CB-41C2-4C12-BBF4-70A3D7CD6EFA}" srcId="{A09A574F-E1F6-45D5-BA07-77AF82B34204}" destId="{C7F78508-19C7-4EF6-8495-571016D0D6FF}" srcOrd="0" destOrd="0" parTransId="{FB216602-85D8-4D9B-A2D2-3A12B655E672}" sibTransId="{6086F3F9-CD66-4BFD-A76E-F6B81FC4D4F9}"/>
    <dgm:cxn modelId="{8CCDD7AA-AA27-4DFA-B302-B57092744B72}" srcId="{A09A574F-E1F6-45D5-BA07-77AF82B34204}" destId="{5B6DA883-24AD-46CE-A450-D54C873716B0}" srcOrd="1" destOrd="0" parTransId="{9114045F-BF4D-4FB4-A2E3-47D08779AC8A}" sibTransId="{97CF5FB1-D36A-497C-A977-39B77B19048A}"/>
    <dgm:cxn modelId="{557A3552-E72C-462F-8C3C-44A7823A77D6}" type="presOf" srcId="{543660CE-69CF-4779-90CA-6C4677A9E8EF}" destId="{A86A7FAD-67D6-4F7D-9673-B52EB899D363}" srcOrd="0" destOrd="0" presId="urn:microsoft.com/office/officeart/2005/8/layout/equation1"/>
    <dgm:cxn modelId="{A9AD3E98-1FB3-47A8-B917-86146C9C487B}" type="presParOf" srcId="{76F29197-ED1E-448B-854C-4A0DBD887C82}" destId="{1CFAD797-AAF4-4AB4-90BE-1100771C9D5F}" srcOrd="0" destOrd="0" presId="urn:microsoft.com/office/officeart/2005/8/layout/equation1"/>
    <dgm:cxn modelId="{0B737E5B-EDAC-4209-9F3F-9FFB3FDB298B}" type="presParOf" srcId="{76F29197-ED1E-448B-854C-4A0DBD887C82}" destId="{FB322E0B-6AB4-4904-87EE-E005B8F00301}" srcOrd="1" destOrd="0" presId="urn:microsoft.com/office/officeart/2005/8/layout/equation1"/>
    <dgm:cxn modelId="{0BEA05A5-8AEC-4A6D-ACBD-18FF171011AC}" type="presParOf" srcId="{76F29197-ED1E-448B-854C-4A0DBD887C82}" destId="{01403839-A2E6-4362-8A9D-AF6B7B4664D5}" srcOrd="2" destOrd="0" presId="urn:microsoft.com/office/officeart/2005/8/layout/equation1"/>
    <dgm:cxn modelId="{CC04C917-8084-45E5-B5A5-24222FD37434}" type="presParOf" srcId="{76F29197-ED1E-448B-854C-4A0DBD887C82}" destId="{DEA36C7A-5754-4F15-9BF3-29D856BC6A90}" srcOrd="3" destOrd="0" presId="urn:microsoft.com/office/officeart/2005/8/layout/equation1"/>
    <dgm:cxn modelId="{7A108CBA-C7F9-477A-AFB9-B5661EA27234}" type="presParOf" srcId="{76F29197-ED1E-448B-854C-4A0DBD887C82}" destId="{9268CDDD-F2F5-4CBD-A67F-E672DC29727E}" srcOrd="4" destOrd="0" presId="urn:microsoft.com/office/officeart/2005/8/layout/equation1"/>
    <dgm:cxn modelId="{BE6636F4-8BE5-4F9C-88AA-81CD85674F04}" type="presParOf" srcId="{76F29197-ED1E-448B-854C-4A0DBD887C82}" destId="{45A984B7-42EB-4EFB-B250-D0E92D1D5AF9}" srcOrd="5" destOrd="0" presId="urn:microsoft.com/office/officeart/2005/8/layout/equation1"/>
    <dgm:cxn modelId="{7138E6D7-8C11-48F8-9F77-68164B0A3EA9}" type="presParOf" srcId="{76F29197-ED1E-448B-854C-4A0DBD887C82}" destId="{3228A353-0080-4EB6-B5C7-F895C0B42FCC}" srcOrd="6" destOrd="0" presId="urn:microsoft.com/office/officeart/2005/8/layout/equation1"/>
    <dgm:cxn modelId="{E83D88B7-C7C1-440C-88D7-787287AB3772}" type="presParOf" srcId="{76F29197-ED1E-448B-854C-4A0DBD887C82}" destId="{84774EB3-8586-47D7-9CDE-9C1DCB543062}" srcOrd="7" destOrd="0" presId="urn:microsoft.com/office/officeart/2005/8/layout/equation1"/>
    <dgm:cxn modelId="{2D53B783-BAE3-4163-82EE-6E526A776DF5}" type="presParOf" srcId="{76F29197-ED1E-448B-854C-4A0DBD887C82}" destId="{A86A7FAD-67D6-4F7D-9673-B52EB899D363}" srcOrd="8" destOrd="0" presId="urn:microsoft.com/office/officeart/2005/8/layout/equation1"/>
    <dgm:cxn modelId="{1BA2AF13-A92A-4E53-8BD2-A3B69D4672C3}" type="presParOf" srcId="{76F29197-ED1E-448B-854C-4A0DBD887C82}" destId="{57A15455-8244-43ED-B2CD-FBDEB28A0A84}" srcOrd="9" destOrd="0" presId="urn:microsoft.com/office/officeart/2005/8/layout/equation1"/>
    <dgm:cxn modelId="{DF49BB0E-322D-4CB6-829F-D7F373639853}" type="presParOf" srcId="{76F29197-ED1E-448B-854C-4A0DBD887C82}" destId="{BDB52942-F283-4E1B-AC3A-A47141EC0D96}" srcOrd="10" destOrd="0" presId="urn:microsoft.com/office/officeart/2005/8/layout/equation1"/>
    <dgm:cxn modelId="{C99C1A71-78E4-402F-B4C3-E62E3BC6A328}" type="presParOf" srcId="{76F29197-ED1E-448B-854C-4A0DBD887C82}" destId="{FEB917B3-EC4B-49B2-A787-EC70BF840338}" srcOrd="11" destOrd="0" presId="urn:microsoft.com/office/officeart/2005/8/layout/equation1"/>
    <dgm:cxn modelId="{8890D9B4-8740-44B5-AEDE-569A3D28F20F}" type="presParOf" srcId="{76F29197-ED1E-448B-854C-4A0DBD887C82}" destId="{B2593D95-7745-4060-B473-80AC049524EB}" srcOrd="12" destOrd="0" presId="urn:microsoft.com/office/officeart/2005/8/layout/equation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5790A-7D90-48D2-9CFA-E2BF851F983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DBD82-FAC3-40FF-9098-91AF6C945BB5}">
      <dgm:prSet phldrT="[Text]" custT="1"/>
      <dgm:spPr>
        <a:solidFill>
          <a:srgbClr val="00ABBC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Comprehensive Care</a:t>
          </a:r>
          <a:endParaRPr lang="en-US" sz="1400" b="1" dirty="0">
            <a:solidFill>
              <a:schemeClr val="tx1"/>
            </a:solidFill>
          </a:endParaRPr>
        </a:p>
      </dgm:t>
    </dgm:pt>
    <dgm:pt modelId="{2F8D3436-87B4-4B1F-BA05-BBE8386E56C8}" type="parTrans" cxnId="{35739457-C164-40DE-B55A-80131DD5EB0D}">
      <dgm:prSet/>
      <dgm:spPr/>
      <dgm:t>
        <a:bodyPr/>
        <a:lstStyle/>
        <a:p>
          <a:endParaRPr lang="en-US"/>
        </a:p>
      </dgm:t>
    </dgm:pt>
    <dgm:pt modelId="{F163833C-4320-4650-B219-90149A88EB8F}" type="sibTrans" cxnId="{35739457-C164-40DE-B55A-80131DD5EB0D}">
      <dgm:prSet/>
      <dgm:spPr/>
      <dgm:t>
        <a:bodyPr/>
        <a:lstStyle/>
        <a:p>
          <a:endParaRPr lang="en-US"/>
        </a:p>
      </dgm:t>
    </dgm:pt>
    <dgm:pt modelId="{40D48ED2-E634-4D69-85FF-0A30E469C776}">
      <dgm:prSet phldrT="[Text]"/>
      <dgm:spPr>
        <a:solidFill>
          <a:srgbClr val="00ABBC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Primary &amp; Specialty Care</a:t>
          </a:r>
          <a:endParaRPr lang="en-US" dirty="0">
            <a:solidFill>
              <a:schemeClr val="tx1"/>
            </a:solidFill>
          </a:endParaRPr>
        </a:p>
      </dgm:t>
    </dgm:pt>
    <dgm:pt modelId="{65C55183-0365-42CB-9FBC-DDD8FD16E9A4}" type="parTrans" cxnId="{9FEF0B31-6B46-4EF2-A624-6121D1C6A93D}">
      <dgm:prSet/>
      <dgm:spPr/>
      <dgm:t>
        <a:bodyPr/>
        <a:lstStyle/>
        <a:p>
          <a:endParaRPr lang="en-US"/>
        </a:p>
      </dgm:t>
    </dgm:pt>
    <dgm:pt modelId="{64015AFB-FA78-483E-85C6-4864FEF1B031}" type="sibTrans" cxnId="{9FEF0B31-6B46-4EF2-A624-6121D1C6A93D}">
      <dgm:prSet/>
      <dgm:spPr>
        <a:solidFill>
          <a:srgbClr val="B4CB39"/>
        </a:solidFill>
      </dgm:spPr>
      <dgm:t>
        <a:bodyPr/>
        <a:lstStyle/>
        <a:p>
          <a:endParaRPr lang="en-US"/>
        </a:p>
      </dgm:t>
    </dgm:pt>
    <dgm:pt modelId="{48E81767-7FA1-46F9-B382-60EE861C826C}">
      <dgm:prSet phldrT="[Text]"/>
      <dgm:spPr>
        <a:solidFill>
          <a:srgbClr val="00ABBC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Pharmacy</a:t>
          </a:r>
          <a:endParaRPr lang="en-US" dirty="0">
            <a:solidFill>
              <a:schemeClr val="tx1"/>
            </a:solidFill>
          </a:endParaRPr>
        </a:p>
      </dgm:t>
    </dgm:pt>
    <dgm:pt modelId="{8E1F45CA-0594-4606-AD23-8CB26D64C817}" type="parTrans" cxnId="{CE01E89E-EDDD-486D-8761-F78BF099CED4}">
      <dgm:prSet/>
      <dgm:spPr/>
      <dgm:t>
        <a:bodyPr/>
        <a:lstStyle/>
        <a:p>
          <a:endParaRPr lang="en-US"/>
        </a:p>
      </dgm:t>
    </dgm:pt>
    <dgm:pt modelId="{CFCB55AC-FE29-45C1-B015-399CB627B32B}" type="sibTrans" cxnId="{CE01E89E-EDDD-486D-8761-F78BF099CED4}">
      <dgm:prSet/>
      <dgm:spPr>
        <a:solidFill>
          <a:srgbClr val="B4CB39"/>
        </a:solidFill>
      </dgm:spPr>
      <dgm:t>
        <a:bodyPr/>
        <a:lstStyle/>
        <a:p>
          <a:endParaRPr lang="en-US"/>
        </a:p>
      </dgm:t>
    </dgm:pt>
    <dgm:pt modelId="{1EED3CAF-8A31-4447-9A79-68BF66CEDDE0}">
      <dgm:prSet phldrT="[Text]"/>
      <dgm:spPr>
        <a:solidFill>
          <a:srgbClr val="00ABBC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Mental Health</a:t>
          </a:r>
          <a:endParaRPr lang="en-US" dirty="0">
            <a:solidFill>
              <a:schemeClr val="tx1"/>
            </a:solidFill>
          </a:endParaRPr>
        </a:p>
      </dgm:t>
    </dgm:pt>
    <dgm:pt modelId="{15292689-CDB2-4C37-AEF8-6EBBFB2D8842}" type="parTrans" cxnId="{7ADAE7BC-E07A-44F6-B5DD-C32E39285638}">
      <dgm:prSet/>
      <dgm:spPr/>
      <dgm:t>
        <a:bodyPr/>
        <a:lstStyle/>
        <a:p>
          <a:endParaRPr lang="en-US"/>
        </a:p>
      </dgm:t>
    </dgm:pt>
    <dgm:pt modelId="{79E9E708-8989-47AB-8C45-CE57B4A198D2}" type="sibTrans" cxnId="{7ADAE7BC-E07A-44F6-B5DD-C32E39285638}">
      <dgm:prSet/>
      <dgm:spPr>
        <a:solidFill>
          <a:srgbClr val="B4CB39"/>
        </a:solidFill>
      </dgm:spPr>
      <dgm:t>
        <a:bodyPr/>
        <a:lstStyle/>
        <a:p>
          <a:endParaRPr lang="en-US"/>
        </a:p>
      </dgm:t>
    </dgm:pt>
    <dgm:pt modelId="{E3096EDF-FADC-47B8-B8B2-C3A37D34FF24}">
      <dgm:prSet phldrT="[Text]"/>
      <dgm:spPr>
        <a:solidFill>
          <a:schemeClr val="bg1"/>
        </a:solidFill>
        <a:ln>
          <a:solidFill>
            <a:srgbClr val="00ABBC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Dental</a:t>
          </a:r>
          <a:endParaRPr lang="en-US" dirty="0">
            <a:solidFill>
              <a:schemeClr val="tx1"/>
            </a:solidFill>
          </a:endParaRPr>
        </a:p>
      </dgm:t>
    </dgm:pt>
    <dgm:pt modelId="{35E31C50-9BA4-4313-9673-83CDFAA06FD5}" type="parTrans" cxnId="{4FF1F579-80B6-4188-BA9F-1A107BED60A2}">
      <dgm:prSet/>
      <dgm:spPr/>
      <dgm:t>
        <a:bodyPr/>
        <a:lstStyle/>
        <a:p>
          <a:endParaRPr lang="en-US"/>
        </a:p>
      </dgm:t>
    </dgm:pt>
    <dgm:pt modelId="{AAF3ED8F-4893-489F-AC69-0A86478E86B3}" type="sibTrans" cxnId="{4FF1F579-80B6-4188-BA9F-1A107BED60A2}">
      <dgm:prSet/>
      <dgm:spPr>
        <a:solidFill>
          <a:srgbClr val="B4CB39"/>
        </a:solidFill>
      </dgm:spPr>
      <dgm:t>
        <a:bodyPr/>
        <a:lstStyle/>
        <a:p>
          <a:endParaRPr lang="en-US"/>
        </a:p>
      </dgm:t>
    </dgm:pt>
    <dgm:pt modelId="{45D45D59-CFE9-48CD-9AE9-02B98BEE3CE6}" type="pres">
      <dgm:prSet presAssocID="{C445790A-7D90-48D2-9CFA-E2BF851F98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50244-70A4-4447-92ED-7E2C99419615}" type="pres">
      <dgm:prSet presAssocID="{F6EDBD82-FAC3-40FF-9098-91AF6C945BB5}" presName="centerShape" presStyleLbl="node0" presStyleIdx="0" presStyleCnt="1" custScaleX="114063" custScaleY="107429"/>
      <dgm:spPr/>
      <dgm:t>
        <a:bodyPr/>
        <a:lstStyle/>
        <a:p>
          <a:endParaRPr lang="en-US"/>
        </a:p>
      </dgm:t>
    </dgm:pt>
    <dgm:pt modelId="{36D98705-3712-4F62-A86D-384859B145BA}" type="pres">
      <dgm:prSet presAssocID="{40D48ED2-E634-4D69-85FF-0A30E469C7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B089F-2A7E-4209-B822-B95C6100D348}" type="pres">
      <dgm:prSet presAssocID="{40D48ED2-E634-4D69-85FF-0A30E469C776}" presName="dummy" presStyleCnt="0"/>
      <dgm:spPr/>
    </dgm:pt>
    <dgm:pt modelId="{E7FA8481-FC5D-4B88-965C-6495330C542E}" type="pres">
      <dgm:prSet presAssocID="{64015AFB-FA78-483E-85C6-4864FEF1B03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F59938A-CC91-4FC2-A597-DAC085E1E1BD}" type="pres">
      <dgm:prSet presAssocID="{48E81767-7FA1-46F9-B382-60EE861C82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9BA6-B8E6-45BB-8244-1556D45896A7}" type="pres">
      <dgm:prSet presAssocID="{48E81767-7FA1-46F9-B382-60EE861C826C}" presName="dummy" presStyleCnt="0"/>
      <dgm:spPr/>
    </dgm:pt>
    <dgm:pt modelId="{DCDFCACE-2140-4794-982F-2F34B2005275}" type="pres">
      <dgm:prSet presAssocID="{CFCB55AC-FE29-45C1-B015-399CB627B32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5D11DB-2722-40A3-A5E9-10609AE5EB87}" type="pres">
      <dgm:prSet presAssocID="{1EED3CAF-8A31-4447-9A79-68BF66CEDD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A1A29-434E-4450-90C1-472E19CDC8C4}" type="pres">
      <dgm:prSet presAssocID="{1EED3CAF-8A31-4447-9A79-68BF66CEDDE0}" presName="dummy" presStyleCnt="0"/>
      <dgm:spPr/>
    </dgm:pt>
    <dgm:pt modelId="{ACA04D96-7276-49FE-B995-79430CB98C58}" type="pres">
      <dgm:prSet presAssocID="{79E9E708-8989-47AB-8C45-CE57B4A198D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90A66D6-2CD9-4369-9775-377A806103F0}" type="pres">
      <dgm:prSet presAssocID="{E3096EDF-FADC-47B8-B8B2-C3A37D34FF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6B5E6-C075-41CE-8611-A03FAE145822}" type="pres">
      <dgm:prSet presAssocID="{E3096EDF-FADC-47B8-B8B2-C3A37D34FF24}" presName="dummy" presStyleCnt="0"/>
      <dgm:spPr/>
    </dgm:pt>
    <dgm:pt modelId="{9AD7D64E-162D-4E1C-B232-2348BD6FE75F}" type="pres">
      <dgm:prSet presAssocID="{AAF3ED8F-4893-489F-AC69-0A86478E86B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FF1F579-80B6-4188-BA9F-1A107BED60A2}" srcId="{F6EDBD82-FAC3-40FF-9098-91AF6C945BB5}" destId="{E3096EDF-FADC-47B8-B8B2-C3A37D34FF24}" srcOrd="3" destOrd="0" parTransId="{35E31C50-9BA4-4313-9673-83CDFAA06FD5}" sibTransId="{AAF3ED8F-4893-489F-AC69-0A86478E86B3}"/>
    <dgm:cxn modelId="{54A918B3-A47D-4CA5-86F6-45584D294B3C}" type="presOf" srcId="{1EED3CAF-8A31-4447-9A79-68BF66CEDDE0}" destId="{F95D11DB-2722-40A3-A5E9-10609AE5EB87}" srcOrd="0" destOrd="0" presId="urn:microsoft.com/office/officeart/2005/8/layout/radial6"/>
    <dgm:cxn modelId="{2BD29268-A565-4B26-8F53-6EE5BB19EA16}" type="presOf" srcId="{AAF3ED8F-4893-489F-AC69-0A86478E86B3}" destId="{9AD7D64E-162D-4E1C-B232-2348BD6FE75F}" srcOrd="0" destOrd="0" presId="urn:microsoft.com/office/officeart/2005/8/layout/radial6"/>
    <dgm:cxn modelId="{E7AD39F6-7312-4B98-A066-46B81FEA172B}" type="presOf" srcId="{64015AFB-FA78-483E-85C6-4864FEF1B031}" destId="{E7FA8481-FC5D-4B88-965C-6495330C542E}" srcOrd="0" destOrd="0" presId="urn:microsoft.com/office/officeart/2005/8/layout/radial6"/>
    <dgm:cxn modelId="{7ADAE7BC-E07A-44F6-B5DD-C32E39285638}" srcId="{F6EDBD82-FAC3-40FF-9098-91AF6C945BB5}" destId="{1EED3CAF-8A31-4447-9A79-68BF66CEDDE0}" srcOrd="2" destOrd="0" parTransId="{15292689-CDB2-4C37-AEF8-6EBBFB2D8842}" sibTransId="{79E9E708-8989-47AB-8C45-CE57B4A198D2}"/>
    <dgm:cxn modelId="{7C8A0E30-F30D-45D9-928A-515CF541A0A2}" type="presOf" srcId="{79E9E708-8989-47AB-8C45-CE57B4A198D2}" destId="{ACA04D96-7276-49FE-B995-79430CB98C58}" srcOrd="0" destOrd="0" presId="urn:microsoft.com/office/officeart/2005/8/layout/radial6"/>
    <dgm:cxn modelId="{9FEF0B31-6B46-4EF2-A624-6121D1C6A93D}" srcId="{F6EDBD82-FAC3-40FF-9098-91AF6C945BB5}" destId="{40D48ED2-E634-4D69-85FF-0A30E469C776}" srcOrd="0" destOrd="0" parTransId="{65C55183-0365-42CB-9FBC-DDD8FD16E9A4}" sibTransId="{64015AFB-FA78-483E-85C6-4864FEF1B031}"/>
    <dgm:cxn modelId="{BE2787BF-B34D-44DB-97CA-C4D0CA76B467}" type="presOf" srcId="{E3096EDF-FADC-47B8-B8B2-C3A37D34FF24}" destId="{F90A66D6-2CD9-4369-9775-377A806103F0}" srcOrd="0" destOrd="0" presId="urn:microsoft.com/office/officeart/2005/8/layout/radial6"/>
    <dgm:cxn modelId="{CE01E89E-EDDD-486D-8761-F78BF099CED4}" srcId="{F6EDBD82-FAC3-40FF-9098-91AF6C945BB5}" destId="{48E81767-7FA1-46F9-B382-60EE861C826C}" srcOrd="1" destOrd="0" parTransId="{8E1F45CA-0594-4606-AD23-8CB26D64C817}" sibTransId="{CFCB55AC-FE29-45C1-B015-399CB627B32B}"/>
    <dgm:cxn modelId="{7C9EB973-E4B7-4523-B26F-9A869A348F18}" type="presOf" srcId="{CFCB55AC-FE29-45C1-B015-399CB627B32B}" destId="{DCDFCACE-2140-4794-982F-2F34B2005275}" srcOrd="0" destOrd="0" presId="urn:microsoft.com/office/officeart/2005/8/layout/radial6"/>
    <dgm:cxn modelId="{DA917810-7875-434B-973F-363AB57E6D6A}" type="presOf" srcId="{48E81767-7FA1-46F9-B382-60EE861C826C}" destId="{5F59938A-CC91-4FC2-A597-DAC085E1E1BD}" srcOrd="0" destOrd="0" presId="urn:microsoft.com/office/officeart/2005/8/layout/radial6"/>
    <dgm:cxn modelId="{5B134D16-7795-4ACB-81EC-1BD6AF2279B8}" type="presOf" srcId="{F6EDBD82-FAC3-40FF-9098-91AF6C945BB5}" destId="{68C50244-70A4-4447-92ED-7E2C99419615}" srcOrd="0" destOrd="0" presId="urn:microsoft.com/office/officeart/2005/8/layout/radial6"/>
    <dgm:cxn modelId="{5D750316-5640-4B58-BF49-5A2AED816C8D}" type="presOf" srcId="{C445790A-7D90-48D2-9CFA-E2BF851F9835}" destId="{45D45D59-CFE9-48CD-9AE9-02B98BEE3CE6}" srcOrd="0" destOrd="0" presId="urn:microsoft.com/office/officeart/2005/8/layout/radial6"/>
    <dgm:cxn modelId="{4C08D082-C3DA-4F4A-AD99-780D60C3D7B8}" type="presOf" srcId="{40D48ED2-E634-4D69-85FF-0A30E469C776}" destId="{36D98705-3712-4F62-A86D-384859B145BA}" srcOrd="0" destOrd="0" presId="urn:microsoft.com/office/officeart/2005/8/layout/radial6"/>
    <dgm:cxn modelId="{35739457-C164-40DE-B55A-80131DD5EB0D}" srcId="{C445790A-7D90-48D2-9CFA-E2BF851F9835}" destId="{F6EDBD82-FAC3-40FF-9098-91AF6C945BB5}" srcOrd="0" destOrd="0" parTransId="{2F8D3436-87B4-4B1F-BA05-BBE8386E56C8}" sibTransId="{F163833C-4320-4650-B219-90149A88EB8F}"/>
    <dgm:cxn modelId="{86AFCAC1-15DB-4EAD-BF77-3E673C52BAC3}" type="presParOf" srcId="{45D45D59-CFE9-48CD-9AE9-02B98BEE3CE6}" destId="{68C50244-70A4-4447-92ED-7E2C99419615}" srcOrd="0" destOrd="0" presId="urn:microsoft.com/office/officeart/2005/8/layout/radial6"/>
    <dgm:cxn modelId="{41FE1E50-C8AE-4E6A-A817-087931742344}" type="presParOf" srcId="{45D45D59-CFE9-48CD-9AE9-02B98BEE3CE6}" destId="{36D98705-3712-4F62-A86D-384859B145BA}" srcOrd="1" destOrd="0" presId="urn:microsoft.com/office/officeart/2005/8/layout/radial6"/>
    <dgm:cxn modelId="{C9AA60F3-9AA8-43F1-B16A-D6DFB0576E92}" type="presParOf" srcId="{45D45D59-CFE9-48CD-9AE9-02B98BEE3CE6}" destId="{375B089F-2A7E-4209-B822-B95C6100D348}" srcOrd="2" destOrd="0" presId="urn:microsoft.com/office/officeart/2005/8/layout/radial6"/>
    <dgm:cxn modelId="{0376FED0-26BF-4F6A-AB24-F5644E5A82E4}" type="presParOf" srcId="{45D45D59-CFE9-48CD-9AE9-02B98BEE3CE6}" destId="{E7FA8481-FC5D-4B88-965C-6495330C542E}" srcOrd="3" destOrd="0" presId="urn:microsoft.com/office/officeart/2005/8/layout/radial6"/>
    <dgm:cxn modelId="{6DCA406F-B209-4298-A784-C57B4652EDAE}" type="presParOf" srcId="{45D45D59-CFE9-48CD-9AE9-02B98BEE3CE6}" destId="{5F59938A-CC91-4FC2-A597-DAC085E1E1BD}" srcOrd="4" destOrd="0" presId="urn:microsoft.com/office/officeart/2005/8/layout/radial6"/>
    <dgm:cxn modelId="{2E2038A6-3A65-460E-A335-2C3DB048CC39}" type="presParOf" srcId="{45D45D59-CFE9-48CD-9AE9-02B98BEE3CE6}" destId="{DEB89BA6-B8E6-45BB-8244-1556D45896A7}" srcOrd="5" destOrd="0" presId="urn:microsoft.com/office/officeart/2005/8/layout/radial6"/>
    <dgm:cxn modelId="{E104C66F-1A17-4DB7-B14F-82357460B255}" type="presParOf" srcId="{45D45D59-CFE9-48CD-9AE9-02B98BEE3CE6}" destId="{DCDFCACE-2140-4794-982F-2F34B2005275}" srcOrd="6" destOrd="0" presId="urn:microsoft.com/office/officeart/2005/8/layout/radial6"/>
    <dgm:cxn modelId="{A13FF10D-7230-465D-B6D2-0ADD42DE56B6}" type="presParOf" srcId="{45D45D59-CFE9-48CD-9AE9-02B98BEE3CE6}" destId="{F95D11DB-2722-40A3-A5E9-10609AE5EB87}" srcOrd="7" destOrd="0" presId="urn:microsoft.com/office/officeart/2005/8/layout/radial6"/>
    <dgm:cxn modelId="{E941EC76-E4E5-48F8-B5CD-E1A3CD05FF72}" type="presParOf" srcId="{45D45D59-CFE9-48CD-9AE9-02B98BEE3CE6}" destId="{4F5A1A29-434E-4450-90C1-472E19CDC8C4}" srcOrd="8" destOrd="0" presId="urn:microsoft.com/office/officeart/2005/8/layout/radial6"/>
    <dgm:cxn modelId="{8C32993F-67B0-4500-BE96-5B18FF37E5A6}" type="presParOf" srcId="{45D45D59-CFE9-48CD-9AE9-02B98BEE3CE6}" destId="{ACA04D96-7276-49FE-B995-79430CB98C58}" srcOrd="9" destOrd="0" presId="urn:microsoft.com/office/officeart/2005/8/layout/radial6"/>
    <dgm:cxn modelId="{1AA9EBE9-ADC1-4D14-80A9-105A5FAB8AD4}" type="presParOf" srcId="{45D45D59-CFE9-48CD-9AE9-02B98BEE3CE6}" destId="{F90A66D6-2CD9-4369-9775-377A806103F0}" srcOrd="10" destOrd="0" presId="urn:microsoft.com/office/officeart/2005/8/layout/radial6"/>
    <dgm:cxn modelId="{3C40C006-AB9A-4283-8730-378DEDE0AFFB}" type="presParOf" srcId="{45D45D59-CFE9-48CD-9AE9-02B98BEE3CE6}" destId="{D536B5E6-C075-41CE-8611-A03FAE145822}" srcOrd="11" destOrd="0" presId="urn:microsoft.com/office/officeart/2005/8/layout/radial6"/>
    <dgm:cxn modelId="{225F6B75-F4BA-454F-9A83-26060526CDFC}" type="presParOf" srcId="{45D45D59-CFE9-48CD-9AE9-02B98BEE3CE6}" destId="{9AD7D64E-162D-4E1C-B232-2348BD6FE75F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8DA95-DEA2-4B9B-97CB-D40F877B764D}">
      <dsp:nvSpPr>
        <dsp:cNvPr id="0" name=""/>
        <dsp:cNvSpPr/>
      </dsp:nvSpPr>
      <dsp:spPr>
        <a:xfrm>
          <a:off x="1662737" y="1371597"/>
          <a:ext cx="146503" cy="173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67028" y="1375888"/>
        <a:ext cx="137921" cy="165409"/>
      </dsp:txXfrm>
    </dsp:sp>
    <dsp:sp modelId="{07D2EF04-5FE7-40E3-ABFF-6EAB4DB351E7}">
      <dsp:nvSpPr>
        <dsp:cNvPr id="0" name=""/>
        <dsp:cNvSpPr/>
      </dsp:nvSpPr>
      <dsp:spPr>
        <a:xfrm>
          <a:off x="3534873" y="2963544"/>
          <a:ext cx="534096" cy="4572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Complexity</a:t>
          </a:r>
          <a:endParaRPr lang="en-US" sz="500" kern="1200" dirty="0"/>
        </a:p>
      </dsp:txBody>
      <dsp:txXfrm>
        <a:off x="3536212" y="2964883"/>
        <a:ext cx="531418" cy="43045"/>
      </dsp:txXfrm>
    </dsp:sp>
    <dsp:sp modelId="{05D94BFF-5F0A-4C39-A775-E01D30137CD2}">
      <dsp:nvSpPr>
        <dsp:cNvPr id="0" name=""/>
        <dsp:cNvSpPr/>
      </dsp:nvSpPr>
      <dsp:spPr>
        <a:xfrm>
          <a:off x="2225040" y="3713480"/>
          <a:ext cx="655320" cy="655320"/>
        </a:xfrm>
        <a:prstGeom prst="triangle">
          <a:avLst/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9E9C4-9A29-4ED0-A995-14E568C5FE73}">
      <dsp:nvSpPr>
        <dsp:cNvPr id="0" name=""/>
        <dsp:cNvSpPr/>
      </dsp:nvSpPr>
      <dsp:spPr>
        <a:xfrm rot="21360000">
          <a:off x="586139" y="3432668"/>
          <a:ext cx="3933120" cy="275030"/>
        </a:xfrm>
        <a:prstGeom prst="rect">
          <a:avLst/>
        </a:prstGeom>
        <a:noFill/>
        <a:ln w="25400" cap="flat" cmpd="sng" algn="ctr">
          <a:solidFill>
            <a:srgbClr val="00ABB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FFB3-A3D9-4124-B9D9-A1F138538C60}">
      <dsp:nvSpPr>
        <dsp:cNvPr id="0" name=""/>
        <dsp:cNvSpPr/>
      </dsp:nvSpPr>
      <dsp:spPr>
        <a:xfrm rot="21360000">
          <a:off x="592716" y="2937189"/>
          <a:ext cx="1560814" cy="539018"/>
        </a:xfrm>
        <a:prstGeom prst="roundRect">
          <a:avLst/>
        </a:prstGeom>
        <a:solidFill>
          <a:srgbClr val="B4CB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10%        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 serious illness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19029" y="2963502"/>
        <a:ext cx="1508188" cy="486392"/>
      </dsp:txXfrm>
    </dsp:sp>
    <dsp:sp modelId="{32D8EBF3-2B15-4BA3-8565-5CF9A07A1962}">
      <dsp:nvSpPr>
        <dsp:cNvPr id="0" name=""/>
        <dsp:cNvSpPr/>
      </dsp:nvSpPr>
      <dsp:spPr>
        <a:xfrm rot="21360000">
          <a:off x="549028" y="2360508"/>
          <a:ext cx="1560814" cy="539018"/>
        </a:xfrm>
        <a:prstGeom prst="roundRect">
          <a:avLst/>
        </a:prstGeom>
        <a:solidFill>
          <a:srgbClr val="B4CB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1/2 of those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multiple chronic diseases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75341" y="2386821"/>
        <a:ext cx="1508188" cy="486392"/>
      </dsp:txXfrm>
    </dsp:sp>
    <dsp:sp modelId="{3523FB7D-9980-4493-9010-1A9173C20C87}">
      <dsp:nvSpPr>
        <dsp:cNvPr id="0" name=""/>
        <dsp:cNvSpPr/>
      </dsp:nvSpPr>
      <dsp:spPr>
        <a:xfrm rot="21360000">
          <a:off x="505340" y="1783826"/>
          <a:ext cx="1560814" cy="539018"/>
        </a:xfrm>
        <a:prstGeom prst="roundRect">
          <a:avLst/>
        </a:prstGeom>
        <a:solidFill>
          <a:srgbClr val="B4CB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 1/3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chronic disease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31653" y="1810139"/>
        <a:ext cx="1508188" cy="486392"/>
      </dsp:txXfrm>
    </dsp:sp>
    <dsp:sp modelId="{E1479010-5C47-4CC8-B0F4-A5A162B670B8}">
      <dsp:nvSpPr>
        <dsp:cNvPr id="0" name=""/>
        <dsp:cNvSpPr/>
      </dsp:nvSpPr>
      <dsp:spPr>
        <a:xfrm rot="21360000">
          <a:off x="474106" y="1196780"/>
          <a:ext cx="1560814" cy="539018"/>
        </a:xfrm>
        <a:prstGeom prst="roundRect">
          <a:avLst/>
        </a:prstGeom>
        <a:solidFill>
          <a:srgbClr val="B4CB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25%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&gt;10 visits/year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00419" y="1223093"/>
        <a:ext cx="1508188" cy="486392"/>
      </dsp:txXfrm>
    </dsp:sp>
    <dsp:sp modelId="{2E568160-8990-434E-BBF8-F74F958FECCC}">
      <dsp:nvSpPr>
        <dsp:cNvPr id="0" name=""/>
        <dsp:cNvSpPr/>
      </dsp:nvSpPr>
      <dsp:spPr>
        <a:xfrm rot="21360000">
          <a:off x="2864492" y="2779913"/>
          <a:ext cx="1560814" cy="539018"/>
        </a:xfrm>
        <a:prstGeom prst="roundRect">
          <a:avLst/>
        </a:prstGeom>
        <a:solidFill>
          <a:srgbClr val="00AB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60 patients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only one appointment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2890805" y="2806226"/>
        <a:ext cx="1508188" cy="48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BB128-40E2-49FC-8016-4B96908C8E01}">
      <dsp:nvSpPr>
        <dsp:cNvPr id="0" name=""/>
        <dsp:cNvSpPr/>
      </dsp:nvSpPr>
      <dsp:spPr>
        <a:xfrm>
          <a:off x="858" y="1132802"/>
          <a:ext cx="1137995" cy="1137995"/>
        </a:xfrm>
        <a:prstGeom prst="ellipse">
          <a:avLst/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 Patient with chronic disease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67514" y="1299458"/>
        <a:ext cx="804683" cy="804683"/>
      </dsp:txXfrm>
    </dsp:sp>
    <dsp:sp modelId="{F2D95A96-75F9-4270-8542-C12AB9AD25A3}">
      <dsp:nvSpPr>
        <dsp:cNvPr id="0" name=""/>
        <dsp:cNvSpPr/>
      </dsp:nvSpPr>
      <dsp:spPr>
        <a:xfrm>
          <a:off x="1231259" y="1371781"/>
          <a:ext cx="660037" cy="660037"/>
        </a:xfrm>
        <a:prstGeom prst="mathMultiply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334898" y="1475420"/>
        <a:ext cx="452759" cy="452759"/>
      </dsp:txXfrm>
    </dsp:sp>
    <dsp:sp modelId="{2D6EBCA7-26D2-4EEC-963F-A566096499A5}">
      <dsp:nvSpPr>
        <dsp:cNvPr id="0" name=""/>
        <dsp:cNvSpPr/>
      </dsp:nvSpPr>
      <dsp:spPr>
        <a:xfrm>
          <a:off x="1983702" y="1132802"/>
          <a:ext cx="1137995" cy="1137995"/>
        </a:xfrm>
        <a:prstGeom prst="ellipse">
          <a:avLst/>
        </a:prstGeom>
        <a:noFill/>
        <a:ln w="25400" cap="flat" cmpd="sng" algn="ctr">
          <a:solidFill>
            <a:srgbClr val="B4CB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Average 10 visits/year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150358" y="1299458"/>
        <a:ext cx="804683" cy="804683"/>
      </dsp:txXfrm>
    </dsp:sp>
    <dsp:sp modelId="{E672DFC3-B693-43BD-95E5-AB8135D3E876}">
      <dsp:nvSpPr>
        <dsp:cNvPr id="0" name=""/>
        <dsp:cNvSpPr/>
      </dsp:nvSpPr>
      <dsp:spPr>
        <a:xfrm>
          <a:off x="3214103" y="1371781"/>
          <a:ext cx="660037" cy="660037"/>
        </a:xfrm>
        <a:prstGeom prst="mathEqual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01591" y="1507749"/>
        <a:ext cx="485061" cy="388101"/>
      </dsp:txXfrm>
    </dsp:sp>
    <dsp:sp modelId="{0DBAE5F5-9D40-45B1-BF30-CD1176350EBA}">
      <dsp:nvSpPr>
        <dsp:cNvPr id="0" name=""/>
        <dsp:cNvSpPr/>
      </dsp:nvSpPr>
      <dsp:spPr>
        <a:xfrm>
          <a:off x="3966545" y="1132802"/>
          <a:ext cx="1137995" cy="11379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$1,500/ year in visits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133201" y="1299458"/>
        <a:ext cx="804683" cy="804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5A93C-AE0A-458E-92B3-1D2AFB6A021A}">
      <dsp:nvSpPr>
        <dsp:cNvPr id="0" name=""/>
        <dsp:cNvSpPr/>
      </dsp:nvSpPr>
      <dsp:spPr>
        <a:xfrm rot="5400000">
          <a:off x="2739704" y="98175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&gt;10 visits/year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3041835" y="235000"/>
        <a:ext cx="902065" cy="1036856"/>
      </dsp:txXfrm>
    </dsp:sp>
    <dsp:sp modelId="{BE6CF868-2EE1-4A21-9F60-AB00A261311C}">
      <dsp:nvSpPr>
        <dsp:cNvPr id="0" name=""/>
        <dsp:cNvSpPr/>
      </dsp:nvSpPr>
      <dsp:spPr>
        <a:xfrm>
          <a:off x="4227140" y="301530"/>
          <a:ext cx="1772310" cy="90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At $150 per visit = $1,500</a:t>
          </a:r>
          <a:endParaRPr lang="en-US" sz="1200" b="1" kern="1200" dirty="0"/>
        </a:p>
      </dsp:txBody>
      <dsp:txXfrm>
        <a:off x="4227140" y="301530"/>
        <a:ext cx="1772310" cy="903796"/>
      </dsp:txXfrm>
    </dsp:sp>
    <dsp:sp modelId="{6ABCC9E8-2A1B-48D6-9786-1010F988B29E}">
      <dsp:nvSpPr>
        <dsp:cNvPr id="0" name=""/>
        <dsp:cNvSpPr/>
      </dsp:nvSpPr>
      <dsp:spPr>
        <a:xfrm rot="5400000">
          <a:off x="1324357" y="98175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B4CB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Nurse Practitioner Program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626488" y="235000"/>
        <a:ext cx="902065" cy="1036856"/>
      </dsp:txXfrm>
    </dsp:sp>
    <dsp:sp modelId="{CA52E724-9025-46F3-897B-CE72CE20050C}">
      <dsp:nvSpPr>
        <dsp:cNvPr id="0" name=""/>
        <dsp:cNvSpPr/>
      </dsp:nvSpPr>
      <dsp:spPr>
        <a:xfrm rot="5400000">
          <a:off x="2052131" y="1376747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Medications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2354262" y="1513572"/>
        <a:ext cx="902065" cy="1036856"/>
      </dsp:txXfrm>
    </dsp:sp>
    <dsp:sp modelId="{85156E29-664D-452A-909C-7A6094FB716F}">
      <dsp:nvSpPr>
        <dsp:cNvPr id="0" name=""/>
        <dsp:cNvSpPr/>
      </dsp:nvSpPr>
      <dsp:spPr>
        <a:xfrm>
          <a:off x="468980" y="1580101"/>
          <a:ext cx="1626834" cy="90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At $650/month</a:t>
          </a:r>
          <a:endParaRPr lang="en-US" sz="1200" b="1" kern="1200" dirty="0"/>
        </a:p>
      </dsp:txBody>
      <dsp:txXfrm>
        <a:off x="468980" y="1580101"/>
        <a:ext cx="1626834" cy="903796"/>
      </dsp:txXfrm>
    </dsp:sp>
    <dsp:sp modelId="{362692D2-0FC7-4776-AC9C-734CB2F2F59E}">
      <dsp:nvSpPr>
        <dsp:cNvPr id="0" name=""/>
        <dsp:cNvSpPr/>
      </dsp:nvSpPr>
      <dsp:spPr>
        <a:xfrm rot="5400000">
          <a:off x="3467477" y="1376747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B4CB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Foot &amp; eye exams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3769608" y="1513572"/>
        <a:ext cx="902065" cy="1036856"/>
      </dsp:txXfrm>
    </dsp:sp>
    <dsp:sp modelId="{4901E218-83E8-475E-9F98-5496699F4749}">
      <dsp:nvSpPr>
        <dsp:cNvPr id="0" name=""/>
        <dsp:cNvSpPr/>
      </dsp:nvSpPr>
      <dsp:spPr>
        <a:xfrm rot="5400000">
          <a:off x="2762516" y="2655318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Supplies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3064647" y="2792143"/>
        <a:ext cx="902065" cy="1036856"/>
      </dsp:txXfrm>
    </dsp:sp>
    <dsp:sp modelId="{A841C01D-4A30-484A-A7BD-4F2FE01472D7}">
      <dsp:nvSpPr>
        <dsp:cNvPr id="0" name=""/>
        <dsp:cNvSpPr/>
      </dsp:nvSpPr>
      <dsp:spPr>
        <a:xfrm>
          <a:off x="4210700" y="2858672"/>
          <a:ext cx="1681062" cy="90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At $150/month</a:t>
          </a:r>
          <a:endParaRPr lang="en-US" sz="1200" b="1" kern="1200" dirty="0"/>
        </a:p>
      </dsp:txBody>
      <dsp:txXfrm>
        <a:off x="4210700" y="2858672"/>
        <a:ext cx="1681062" cy="903796"/>
      </dsp:txXfrm>
    </dsp:sp>
    <dsp:sp modelId="{778D93E3-30D2-4C7E-9B1E-2A73385C3094}">
      <dsp:nvSpPr>
        <dsp:cNvPr id="0" name=""/>
        <dsp:cNvSpPr/>
      </dsp:nvSpPr>
      <dsp:spPr>
        <a:xfrm rot="5400000">
          <a:off x="1347169" y="2655318"/>
          <a:ext cx="1506328" cy="131050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B4CB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Education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649300" y="2792143"/>
        <a:ext cx="902065" cy="1036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8ED61-7AB1-40B3-A643-E153177489FA}">
      <dsp:nvSpPr>
        <dsp:cNvPr id="0" name=""/>
        <dsp:cNvSpPr/>
      </dsp:nvSpPr>
      <dsp:spPr>
        <a:xfrm>
          <a:off x="381000" y="0"/>
          <a:ext cx="4495800" cy="4495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Family, Employment, Food, Transportation, Housing, Family</a:t>
          </a:r>
          <a:endParaRPr lang="en-US" sz="1050" kern="1200" dirty="0"/>
        </a:p>
      </dsp:txBody>
      <dsp:txXfrm>
        <a:off x="2000387" y="224789"/>
        <a:ext cx="1257025" cy="674370"/>
      </dsp:txXfrm>
    </dsp:sp>
    <dsp:sp modelId="{CA76F78C-D922-4930-978A-FADF856456A7}">
      <dsp:nvSpPr>
        <dsp:cNvPr id="0" name=""/>
        <dsp:cNvSpPr/>
      </dsp:nvSpPr>
      <dsp:spPr>
        <a:xfrm>
          <a:off x="830580" y="899159"/>
          <a:ext cx="3596640" cy="3596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Specialists, x-rays, labs, Hospital, Medications</a:t>
          </a:r>
          <a:endParaRPr lang="en-US" sz="1050" kern="1200" dirty="0"/>
        </a:p>
      </dsp:txBody>
      <dsp:txXfrm>
        <a:off x="2000387" y="1114958"/>
        <a:ext cx="1257025" cy="647395"/>
      </dsp:txXfrm>
    </dsp:sp>
    <dsp:sp modelId="{2B86EF2D-5819-44BB-9B35-E218BFB5BF26}">
      <dsp:nvSpPr>
        <dsp:cNvPr id="0" name=""/>
        <dsp:cNvSpPr/>
      </dsp:nvSpPr>
      <dsp:spPr>
        <a:xfrm>
          <a:off x="1280159" y="1798319"/>
          <a:ext cx="2697480" cy="2697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MDs, NPs, MAs, Case Manager, Volunteers, Care Team</a:t>
          </a:r>
          <a:endParaRPr lang="en-US" sz="1050" kern="1200" dirty="0"/>
        </a:p>
      </dsp:txBody>
      <dsp:txXfrm>
        <a:off x="2000387" y="2000630"/>
        <a:ext cx="1257025" cy="606933"/>
      </dsp:txXfrm>
    </dsp:sp>
    <dsp:sp modelId="{64BCA78C-6BD6-4FDF-A463-20B23DF1EBED}">
      <dsp:nvSpPr>
        <dsp:cNvPr id="0" name=""/>
        <dsp:cNvSpPr/>
      </dsp:nvSpPr>
      <dsp:spPr>
        <a:xfrm>
          <a:off x="1729740" y="2697480"/>
          <a:ext cx="1798320" cy="179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Patient</a:t>
          </a:r>
          <a:endParaRPr lang="en-US" sz="2500" kern="1200" dirty="0"/>
        </a:p>
      </dsp:txBody>
      <dsp:txXfrm>
        <a:off x="1993097" y="3147059"/>
        <a:ext cx="1271604" cy="899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C84A-A619-43B4-8FF3-D209BA32C16F}">
      <dsp:nvSpPr>
        <dsp:cNvPr id="0" name=""/>
        <dsp:cNvSpPr/>
      </dsp:nvSpPr>
      <dsp:spPr>
        <a:xfrm>
          <a:off x="3750" y="935910"/>
          <a:ext cx="2241946" cy="89677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1,700 Patients</a:t>
          </a:r>
          <a:endParaRPr lang="en-US" sz="2200" kern="1200" dirty="0"/>
        </a:p>
      </dsp:txBody>
      <dsp:txXfrm>
        <a:off x="452139" y="935910"/>
        <a:ext cx="1345168" cy="896778"/>
      </dsp:txXfrm>
    </dsp:sp>
    <dsp:sp modelId="{CC35838B-E0F2-49D2-8DC8-76A97442B0B4}">
      <dsp:nvSpPr>
        <dsp:cNvPr id="0" name=""/>
        <dsp:cNvSpPr/>
      </dsp:nvSpPr>
      <dsp:spPr>
        <a:xfrm>
          <a:off x="2021502" y="935910"/>
          <a:ext cx="2241946" cy="89677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AB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10,000 Medical Visits</a:t>
          </a:r>
          <a:endParaRPr lang="en-US" sz="2200" kern="1200" dirty="0"/>
        </a:p>
      </dsp:txBody>
      <dsp:txXfrm>
        <a:off x="2469891" y="935910"/>
        <a:ext cx="1345168" cy="896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E1136-54CF-4E82-8543-F5676B68594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0C63-7837-43B9-8E55-D3830AE2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0C63-7837-43B9-8E55-D3830AE20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0C63-7837-43B9-8E55-D3830AE20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7014-A95B-4F5D-8CF6-B26FC25C0E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0D70-1EF7-4D6F-AE87-D63A09E9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EFwmnc9pLKc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jp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2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8372" b="18139"/>
          <a:stretch/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949" b="19969"/>
          <a:stretch/>
        </p:blipFill>
        <p:spPr>
          <a:xfrm>
            <a:off x="2264228" y="76200"/>
            <a:ext cx="4669972" cy="16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Increasing Access:</a:t>
            </a:r>
            <a:br>
              <a:rPr lang="en-US" sz="5400" dirty="0" smtClean="0"/>
            </a:br>
            <a:r>
              <a:rPr lang="en-US" sz="5400" dirty="0" smtClean="0"/>
              <a:t>Dental</a:t>
            </a:r>
            <a:endParaRPr lang="en-US" sz="5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438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676"/>
          <a:stretch/>
        </p:blipFill>
        <p:spPr>
          <a:xfrm>
            <a:off x="1" y="1067181"/>
            <a:ext cx="9144000" cy="6382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About AFC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Clinical Services</a:t>
            </a:r>
            <a:endParaRPr lang="en-US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b="3237"/>
          <a:stretch/>
        </p:blipFill>
        <p:spPr bwMode="auto">
          <a:xfrm>
            <a:off x="4724400" y="1447800"/>
            <a:ext cx="4003782" cy="50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30464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7"/>
          <a:stretch/>
        </p:blipFill>
        <p:spPr>
          <a:xfrm>
            <a:off x="914400" y="4114800"/>
            <a:ext cx="331339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Very Poor…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9" y="1788824"/>
            <a:ext cx="3576045" cy="3087976"/>
          </a:xfrm>
          <a:prstGeom prst="rect">
            <a:avLst/>
          </a:prstGeom>
        </p:spPr>
      </p:pic>
      <p:pic>
        <p:nvPicPr>
          <p:cNvPr id="1026" name="Picture 2" descr="C:\Users\anieves\Desktop\Graphics from Book\Patient Job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365819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803" y="5029200"/>
            <a:ext cx="2541595" cy="1200329"/>
          </a:xfrm>
          <a:prstGeom prst="rect">
            <a:avLst/>
          </a:prstGeom>
          <a:noFill/>
          <a:ln w="38100">
            <a:solidFill>
              <a:srgbClr val="00ABB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 70% work at one or more low-wage jobs that don’t provide health insurance.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…Very </a:t>
            </a:r>
            <a:r>
              <a:rPr lang="en-US" sz="5400" dirty="0"/>
              <a:t>Sick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4128894"/>
              </p:ext>
            </p:extLst>
          </p:nvPr>
        </p:nvGraphicFramePr>
        <p:xfrm>
          <a:off x="0" y="1600200"/>
          <a:ext cx="5105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5697" r="4265"/>
          <a:stretch/>
        </p:blipFill>
        <p:spPr>
          <a:xfrm>
            <a:off x="4953000" y="2579914"/>
            <a:ext cx="381983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48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Visits &amp; </a:t>
            </a:r>
            <a:br>
              <a:rPr lang="en-US" sz="5400" dirty="0" smtClean="0"/>
            </a:br>
            <a:r>
              <a:rPr lang="en-US" sz="5400" dirty="0" smtClean="0"/>
              <a:t>Specialty Care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2" t="4727"/>
          <a:stretch/>
        </p:blipFill>
        <p:spPr>
          <a:xfrm>
            <a:off x="6324600" y="1799674"/>
            <a:ext cx="2133600" cy="49821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6756129"/>
              </p:ext>
            </p:extLst>
          </p:nvPr>
        </p:nvGraphicFramePr>
        <p:xfrm>
          <a:off x="762000" y="1905000"/>
          <a:ext cx="5105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4763869"/>
            <a:ext cx="3581400" cy="646331"/>
          </a:xfrm>
          <a:prstGeom prst="rect">
            <a:avLst/>
          </a:prstGeom>
          <a:noFill/>
          <a:ln w="38100" cmpd="sng">
            <a:solidFill>
              <a:srgbClr val="00ABB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Our patients are very lucky, but they are the minority.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   Ex: Insulin-Dependent    Diabetic Patients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3115376"/>
              </p:ext>
            </p:extLst>
          </p:nvPr>
        </p:nvGraphicFramePr>
        <p:xfrm>
          <a:off x="1640256" y="1981200"/>
          <a:ext cx="63607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7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Care Model</a:t>
            </a:r>
            <a:endParaRPr lang="en-US" sz="5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8451466"/>
              </p:ext>
            </p:extLst>
          </p:nvPr>
        </p:nvGraphicFramePr>
        <p:xfrm>
          <a:off x="3962400" y="1676400"/>
          <a:ext cx="5257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4399593"/>
              </p:ext>
            </p:extLst>
          </p:nvPr>
        </p:nvGraphicFramePr>
        <p:xfrm>
          <a:off x="228600" y="4191000"/>
          <a:ext cx="42672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2013857"/>
            <a:ext cx="31350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Need for Services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81" b="19969"/>
          <a:stretch/>
        </p:blipFill>
        <p:spPr>
          <a:xfrm>
            <a:off x="696687" y="228600"/>
            <a:ext cx="94357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31039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3683208"/>
              </p:ext>
            </p:extLst>
          </p:nvPr>
        </p:nvGraphicFramePr>
        <p:xfrm>
          <a:off x="1016072" y="1447800"/>
          <a:ext cx="7213528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65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192</Words>
  <Application>Microsoft Office PowerPoint</Application>
  <PresentationFormat>On-screen Show (4:3)</PresentationFormat>
  <Paragraphs>51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About AFC</vt:lpstr>
      <vt:lpstr>Clinical Services</vt:lpstr>
      <vt:lpstr>Very Poor…</vt:lpstr>
      <vt:lpstr>…Very Sick</vt:lpstr>
      <vt:lpstr>Visits &amp;  Specialty Care</vt:lpstr>
      <vt:lpstr>   Ex: Insulin-Dependent    Diabetic Patients</vt:lpstr>
      <vt:lpstr>Care Model</vt:lpstr>
      <vt:lpstr>Need for Services</vt:lpstr>
      <vt:lpstr>Increasing Access: Dental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Nieves</dc:creator>
  <cp:lastModifiedBy>Windows User</cp:lastModifiedBy>
  <cp:revision>59</cp:revision>
  <cp:lastPrinted>2014-09-22T18:29:52Z</cp:lastPrinted>
  <dcterms:created xsi:type="dcterms:W3CDTF">2014-02-25T18:46:52Z</dcterms:created>
  <dcterms:modified xsi:type="dcterms:W3CDTF">2015-02-11T20:28:43Z</dcterms:modified>
</cp:coreProperties>
</file>