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F65B663-B1EB-4AB3-8A22-B26A473D9403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2051550-085C-47B9-AF0B-02FDF9F8E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#3 “How to Be a Great Listener”</a:t>
            </a:r>
            <a:endParaRPr lang="en-US" sz="4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95400"/>
            <a:ext cx="8077200" cy="1499616"/>
          </a:xfrm>
        </p:spPr>
        <p:txBody>
          <a:bodyPr>
            <a:noAutofit/>
          </a:bodyPr>
          <a:lstStyle/>
          <a:p>
            <a:pPr algn="ctr"/>
            <a:r>
              <a:rPr lang="en-US" sz="6000" b="1" i="1" dirty="0" smtClean="0">
                <a:latin typeface="Calibri" pitchFamily="34" charset="0"/>
                <a:cs typeface="Calibri" pitchFamily="34" charset="0"/>
              </a:rPr>
              <a:t>TransforMissional Coaching Tips</a:t>
            </a:r>
            <a:endParaRPr lang="en-US" sz="60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5486400"/>
            <a:ext cx="47064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Tim Roehl </a:t>
            </a:r>
          </a:p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“TransforMissional Coaching”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i="1" dirty="0" smtClean="0">
                <a:solidFill>
                  <a:srgbClr val="FFFF00"/>
                </a:solidFill>
              </a:rPr>
              <a:t>How to be a Great Listener</a:t>
            </a:r>
            <a:endParaRPr lang="en-US" sz="5400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51054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i="1" u="sng" dirty="0" smtClean="0"/>
              <a:t>Seven Benefits of Great Listening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sz="3000" i="1" dirty="0" smtClean="0"/>
              <a:t>Great listening…</a:t>
            </a:r>
          </a:p>
          <a:p>
            <a:pPr lvl="0">
              <a:buNone/>
            </a:pPr>
            <a:r>
              <a:rPr lang="en-US" dirty="0" smtClean="0"/>
              <a:t>1. Lets people know they are </a:t>
            </a:r>
            <a:r>
              <a:rPr lang="en-US" u="sng" dirty="0" smtClean="0"/>
              <a:t>valued</a:t>
            </a:r>
            <a:r>
              <a:rPr lang="en-US" dirty="0" smtClean="0"/>
              <a:t> and </a:t>
            </a:r>
            <a:r>
              <a:rPr lang="en-US" u="sng" dirty="0" smtClean="0"/>
              <a:t>respected</a:t>
            </a:r>
            <a:r>
              <a:rPr lang="en-US" dirty="0" smtClean="0"/>
              <a:t>. </a:t>
            </a:r>
          </a:p>
          <a:p>
            <a:pPr lvl="0">
              <a:buNone/>
            </a:pPr>
            <a:r>
              <a:rPr lang="en-US" dirty="0" smtClean="0"/>
              <a:t>2. Treats people like </a:t>
            </a:r>
            <a:r>
              <a:rPr lang="en-US" u="sng" dirty="0" smtClean="0"/>
              <a:t>adults</a:t>
            </a:r>
            <a:r>
              <a:rPr lang="en-US" dirty="0" smtClean="0"/>
              <a:t>…and enhances adult learning. </a:t>
            </a:r>
          </a:p>
          <a:p>
            <a:pPr lvl="0">
              <a:buNone/>
            </a:pPr>
            <a:r>
              <a:rPr lang="en-US" dirty="0" smtClean="0"/>
              <a:t>3. “Holds up a mirror” so the leaders can </a:t>
            </a:r>
            <a:r>
              <a:rPr lang="en-US" u="sng" dirty="0" smtClean="0"/>
              <a:t>see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smtClean="0"/>
              <a:t>themselves </a:t>
            </a:r>
            <a:r>
              <a:rPr lang="en-US" dirty="0" smtClean="0"/>
              <a:t>more r</a:t>
            </a:r>
            <a:r>
              <a:rPr lang="en-US" u="sng" dirty="0" smtClean="0"/>
              <a:t>ealistically</a:t>
            </a:r>
            <a:r>
              <a:rPr lang="en-US" dirty="0" smtClean="0"/>
              <a:t>. </a:t>
            </a:r>
          </a:p>
          <a:p>
            <a:pPr lvl="0">
              <a:buNone/>
            </a:pPr>
            <a:r>
              <a:rPr lang="en-US" dirty="0" smtClean="0"/>
              <a:t>4. Helps provide us with </a:t>
            </a:r>
            <a:r>
              <a:rPr lang="en-US" u="sng" dirty="0" smtClean="0"/>
              <a:t>accurate information</a:t>
            </a:r>
            <a:r>
              <a:rPr lang="en-US" dirty="0" smtClean="0"/>
              <a:t>…and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smtClean="0"/>
              <a:t>helps </a:t>
            </a:r>
            <a:r>
              <a:rPr lang="en-US" dirty="0" smtClean="0"/>
              <a:t>us move beyond assumptions. </a:t>
            </a:r>
          </a:p>
          <a:p>
            <a:pPr lvl="0">
              <a:buNone/>
            </a:pPr>
            <a:r>
              <a:rPr lang="en-US" dirty="0" smtClean="0"/>
              <a:t>5. Builds </a:t>
            </a:r>
            <a:r>
              <a:rPr lang="en-US" u="sng" dirty="0" smtClean="0"/>
              <a:t>credibility</a:t>
            </a:r>
            <a:r>
              <a:rPr lang="en-US" dirty="0" smtClean="0"/>
              <a:t> by demonstrating </a:t>
            </a:r>
            <a:r>
              <a:rPr lang="en-US" u="sng" dirty="0" smtClean="0"/>
              <a:t>empathy</a:t>
            </a:r>
            <a:r>
              <a:rPr lang="en-US" dirty="0" smtClean="0"/>
              <a:t>. </a:t>
            </a:r>
          </a:p>
          <a:p>
            <a:pPr lvl="0">
              <a:buNone/>
            </a:pPr>
            <a:r>
              <a:rPr lang="en-US" dirty="0" smtClean="0"/>
              <a:t>6. Creates the </a:t>
            </a:r>
            <a:r>
              <a:rPr lang="en-US" u="sng" dirty="0" smtClean="0"/>
              <a:t>focus</a:t>
            </a:r>
            <a:r>
              <a:rPr lang="en-US" dirty="0" smtClean="0"/>
              <a:t> and </a:t>
            </a:r>
            <a:r>
              <a:rPr lang="en-US" u="sng" dirty="0" smtClean="0"/>
              <a:t>clarity</a:t>
            </a:r>
            <a:r>
              <a:rPr lang="en-US" dirty="0" smtClean="0"/>
              <a:t> of self-awareness. </a:t>
            </a:r>
          </a:p>
          <a:p>
            <a:pPr lvl="0">
              <a:buNone/>
            </a:pPr>
            <a:r>
              <a:rPr lang="en-US" dirty="0" smtClean="0"/>
              <a:t>7. Creates </a:t>
            </a:r>
            <a:r>
              <a:rPr lang="en-US" u="sng" dirty="0" smtClean="0"/>
              <a:t>ownership</a:t>
            </a:r>
            <a:r>
              <a:rPr lang="en-US" dirty="0" smtClean="0"/>
              <a:t> and personal </a:t>
            </a:r>
            <a:r>
              <a:rPr lang="en-US" u="sng" dirty="0" smtClean="0"/>
              <a:t>responsibility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i="1" dirty="0" smtClean="0">
                <a:solidFill>
                  <a:srgbClr val="FFFF00"/>
                </a:solidFill>
              </a:rPr>
              <a:t>How to be a Great 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/>
              <a:t>1. “Seek first to understand, then to be understood.” </a:t>
            </a:r>
            <a:r>
              <a:rPr lang="en-US" dirty="0" smtClean="0"/>
              <a:t>								</a:t>
            </a:r>
            <a:r>
              <a:rPr lang="en-US" sz="2400" dirty="0" smtClean="0"/>
              <a:t>(</a:t>
            </a:r>
            <a:r>
              <a:rPr lang="en-US" sz="2400" dirty="0" smtClean="0"/>
              <a:t>Covey)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2. “He who talks most listens least.” </a:t>
            </a:r>
            <a:r>
              <a:rPr lang="en-US" sz="2400" dirty="0" smtClean="0"/>
              <a:t>(Ogne)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3. Start with the other person’s “world.”</a:t>
            </a:r>
          </a:p>
          <a:p>
            <a:pPr lvl="0">
              <a:buNone/>
            </a:pPr>
            <a:r>
              <a:rPr lang="en-US" dirty="0" smtClean="0"/>
              <a:t>4. Listen beyond words for tone of voice and body language…and be conscious of yours.  </a:t>
            </a:r>
            <a:r>
              <a:rPr lang="en-US" sz="3000" i="1" dirty="0" smtClean="0"/>
              <a:t>Communication is 7% words, 35% tone, 58% body language.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5. Beware of “</a:t>
            </a:r>
            <a:r>
              <a:rPr lang="en-US" smtClean="0"/>
              <a:t>autobiographical </a:t>
            </a:r>
            <a:r>
              <a:rPr lang="en-US" smtClean="0"/>
              <a:t>responses”: </a:t>
            </a:r>
            <a:r>
              <a:rPr lang="en-US" dirty="0" smtClean="0"/>
              <a:t>interpreting and advising from your own experience.</a:t>
            </a:r>
          </a:p>
          <a:p>
            <a:pPr lvl="0">
              <a:buNone/>
            </a:pPr>
            <a:r>
              <a:rPr lang="en-US" dirty="0" smtClean="0"/>
              <a:t>6. Don’t be afraid of silence.  A “pregnant pause” can give birth to great insights!</a:t>
            </a:r>
          </a:p>
          <a:p>
            <a:pPr lvl="0">
              <a:buNone/>
            </a:pPr>
            <a:r>
              <a:rPr lang="en-US" dirty="0" smtClean="0"/>
              <a:t>7. Listen for “aha” or “uh-oh” moments—they are the discovery/turning points.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</TotalTime>
  <Words>134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Module</vt:lpstr>
      <vt:lpstr>#3 “How to Be a Great Listener”</vt:lpstr>
      <vt:lpstr>How to be a Great Listener</vt:lpstr>
      <vt:lpstr>How to be a Great Listener</vt:lpstr>
    </vt:vector>
  </TitlesOfParts>
  <Company>Wesleyan Church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#3 “How to Be a Great Listener”</dc:title>
  <dc:creator>roehlt</dc:creator>
  <cp:lastModifiedBy>roehlt</cp:lastModifiedBy>
  <cp:revision>4</cp:revision>
  <dcterms:created xsi:type="dcterms:W3CDTF">2012-04-18T19:46:19Z</dcterms:created>
  <dcterms:modified xsi:type="dcterms:W3CDTF">2012-04-19T14:36:10Z</dcterms:modified>
</cp:coreProperties>
</file>