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79" r:id="rId3"/>
    <p:sldId id="280" r:id="rId4"/>
    <p:sldId id="266" r:id="rId5"/>
    <p:sldId id="267" r:id="rId6"/>
    <p:sldId id="263" r:id="rId7"/>
    <p:sldId id="264" r:id="rId8"/>
    <p:sldId id="277" r:id="rId9"/>
    <p:sldId id="276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23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7AD78-41CB-405E-B4CC-17C476E328A0}" type="datetimeFigureOut">
              <a:rPr lang="en-US" smtClean="0"/>
              <a:t>11/22/2014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0A197-D554-41D3-AB0B-2E8554E15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759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D3160CB-2AA0-42E9-ABE3-7080E7535612}" type="slidenum">
              <a:rPr lang="en-US" sz="1200" smtClean="0"/>
              <a:pPr/>
              <a:t>4</a:t>
            </a:fld>
            <a:endParaRPr lang="en-US" sz="1200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87416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1E6432C-4817-4242-A92B-8741622CF552}" type="slidenum">
              <a:rPr lang="en-US" sz="1200" smtClean="0"/>
              <a:pPr/>
              <a:t>5</a:t>
            </a:fld>
            <a:endParaRPr lang="en-US" sz="1200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84411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03781EB-F86B-4E1E-93EC-A5367FF97360}" type="slidenum">
              <a:rPr lang="en-US" sz="1200" smtClean="0"/>
              <a:pPr/>
              <a:t>8</a:t>
            </a:fld>
            <a:endParaRPr lang="en-US" sz="1200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02593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7F8684D-2901-4861-9B46-3E56BF72AE19}" type="slidenum">
              <a:rPr lang="en-US" sz="1200" smtClean="0">
                <a:latin typeface="Arial" charset="0"/>
              </a:rPr>
              <a:pPr/>
              <a:t>9</a:t>
            </a:fld>
            <a:endParaRPr lang="en-US" sz="1200" smtClean="0">
              <a:latin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90276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662FE90-4F5C-4381-B032-F860D4BB7FCD}" type="datetimeFigureOut">
              <a:rPr lang="en-US" smtClean="0"/>
              <a:t>11/22/2014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2D0F2BD-C00A-4428-BA06-13A80489D7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62FE90-4F5C-4381-B032-F860D4BB7FCD}" type="datetimeFigureOut">
              <a:rPr lang="en-US" smtClean="0"/>
              <a:t>11/22/2014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D0F2BD-C00A-4428-BA06-13A80489D7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62FE90-4F5C-4381-B032-F860D4BB7FCD}" type="datetimeFigureOut">
              <a:rPr lang="en-US" smtClean="0"/>
              <a:t>11/22/2014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D0F2BD-C00A-4428-BA06-13A80489D7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2147888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281488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2DF24-9192-4BE9-9475-95B573A379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0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62FE90-4F5C-4381-B032-F860D4BB7FCD}" type="datetimeFigureOut">
              <a:rPr lang="en-US" smtClean="0"/>
              <a:t>11/22/2014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D0F2BD-C00A-4428-BA06-13A80489D71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62FE90-4F5C-4381-B032-F860D4BB7FCD}" type="datetimeFigureOut">
              <a:rPr lang="en-US" smtClean="0"/>
              <a:t>11/22/2014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D0F2BD-C00A-4428-BA06-13A80489D71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62FE90-4F5C-4381-B032-F860D4BB7FCD}" type="datetimeFigureOut">
              <a:rPr lang="en-US" smtClean="0"/>
              <a:t>11/22/2014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D0F2BD-C00A-4428-BA06-13A80489D71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62FE90-4F5C-4381-B032-F860D4BB7FCD}" type="datetimeFigureOut">
              <a:rPr lang="en-US" smtClean="0"/>
              <a:t>11/22/2014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D0F2BD-C00A-4428-BA06-13A80489D71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62FE90-4F5C-4381-B032-F860D4BB7FCD}" type="datetimeFigureOut">
              <a:rPr lang="en-US" smtClean="0"/>
              <a:t>11/22/2014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D0F2BD-C00A-4428-BA06-13A80489D71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62FE90-4F5C-4381-B032-F860D4BB7FCD}" type="datetimeFigureOut">
              <a:rPr lang="en-US" smtClean="0"/>
              <a:t>11/22/2014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D0F2BD-C00A-4428-BA06-13A80489D7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662FE90-4F5C-4381-B032-F860D4BB7FCD}" type="datetimeFigureOut">
              <a:rPr lang="en-US" smtClean="0"/>
              <a:t>11/22/2014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D0F2BD-C00A-4428-BA06-13A80489D71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662FE90-4F5C-4381-B032-F860D4BB7FCD}" type="datetimeFigureOut">
              <a:rPr lang="en-US" smtClean="0"/>
              <a:t>11/22/2014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2D0F2BD-C00A-4428-BA06-13A80489D71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662FE90-4F5C-4381-B032-F860D4BB7FCD}" type="datetimeFigureOut">
              <a:rPr lang="en-US" smtClean="0"/>
              <a:t>11/22/2014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2D0F2BD-C00A-4428-BA06-13A80489D71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590800"/>
            <a:ext cx="8610600" cy="152496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3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Missional </a:t>
            </a:r>
            <a:br>
              <a:rPr lang="en-US" sz="73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3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Multiplication</a:t>
            </a:r>
            <a:br>
              <a:rPr lang="en-US" sz="73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900" i="1" dirty="0">
                <a:solidFill>
                  <a:srgbClr val="C00000"/>
                </a:solidFill>
              </a:rPr>
              <a:t/>
            </a:r>
            <a:br>
              <a:rPr lang="en-US" sz="900" i="1" dirty="0">
                <a:solidFill>
                  <a:srgbClr val="C00000"/>
                </a:solidFill>
              </a:rPr>
            </a:br>
            <a:r>
              <a:rPr lang="en-US" sz="800" i="1" dirty="0">
                <a:solidFill>
                  <a:srgbClr val="C00000"/>
                </a:solidFill>
              </a:rPr>
              <a:t/>
            </a:r>
            <a:br>
              <a:rPr lang="en-US" sz="800" i="1" dirty="0">
                <a:solidFill>
                  <a:srgbClr val="C00000"/>
                </a:solidFill>
              </a:rPr>
            </a:br>
            <a:r>
              <a:rPr lang="en-US" sz="4900" i="1" dirty="0">
                <a:solidFill>
                  <a:srgbClr val="C00000"/>
                </a:solidFill>
              </a:rPr>
              <a:t>Passion: The Fuel for Multiplication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419600"/>
            <a:ext cx="8077200" cy="1199704"/>
          </a:xfrm>
        </p:spPr>
        <p:txBody>
          <a:bodyPr/>
          <a:lstStyle/>
          <a:p>
            <a:pPr algn="ctr"/>
            <a:r>
              <a:rPr lang="en-US" dirty="0" smtClean="0"/>
              <a:t>Dr. Tim Roehl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68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61" y="1417638"/>
            <a:ext cx="5145039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i="1" dirty="0" smtClean="0">
                <a:solidFill>
                  <a:srgbClr val="C00000"/>
                </a:solidFill>
              </a:rPr>
              <a:t>Passion: The Fuel</a:t>
            </a:r>
            <a:endParaRPr lang="en-US" sz="6000" i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600200"/>
            <a:ext cx="3060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Call…</a:t>
            </a:r>
          </a:p>
          <a:p>
            <a:endParaRPr lang="en-US" sz="1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Rescue the</a:t>
            </a:r>
          </a:p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Perishing!</a:t>
            </a:r>
          </a:p>
          <a:p>
            <a:endParaRPr lang="en-US" sz="1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45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n of Miracles - 1_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199" y="1295400"/>
            <a:ext cx="6899601" cy="505935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i="1" dirty="0" smtClean="0">
                <a:solidFill>
                  <a:srgbClr val="C00000"/>
                </a:solidFill>
              </a:rPr>
              <a:t>What will you do?</a:t>
            </a:r>
            <a:endParaRPr lang="en-US" sz="4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1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0" y="76200"/>
            <a:ext cx="8382000" cy="990600"/>
          </a:xfrm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5400" b="1" i="1" dirty="0" smtClean="0">
                <a:solidFill>
                  <a:srgbClr val="C00000"/>
                </a:solidFill>
              </a:rPr>
              <a:t>Passion: The Fuel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66800"/>
            <a:ext cx="8763000" cy="5486400"/>
          </a:xfrm>
        </p:spPr>
        <p:txBody>
          <a:bodyPr>
            <a:normAutofit fontScale="25000" lnSpcReduction="20000"/>
          </a:bodyPr>
          <a:lstStyle/>
          <a:p>
            <a:pPr marL="109728" indent="0">
              <a:buNone/>
            </a:pPr>
            <a:r>
              <a:rPr lang="en-US" sz="1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  God’s </a:t>
            </a:r>
            <a:r>
              <a:rPr lang="en-US" sz="1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Focus—Rescuing the Lost, </a:t>
            </a:r>
            <a:endParaRPr lang="en-US" sz="1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>
              <a:buNone/>
            </a:pPr>
            <a:r>
              <a:rPr lang="en-US" sz="1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Restoring </a:t>
            </a:r>
            <a:r>
              <a:rPr lang="en-US" sz="1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Relationship</a:t>
            </a:r>
            <a:endParaRPr lang="en-US" sz="1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>
              <a:buNone/>
            </a:pPr>
            <a:r>
              <a:rPr lang="en-US" sz="3600" dirty="0"/>
              <a:t> </a:t>
            </a:r>
          </a:p>
          <a:p>
            <a:pPr marL="109728" indent="0">
              <a:buNone/>
            </a:pPr>
            <a:r>
              <a:rPr lang="en-US" sz="1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What </a:t>
            </a:r>
            <a:r>
              <a:rPr lang="en-US" sz="1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lost is </a:t>
            </a:r>
            <a:r>
              <a:rPr lang="en-US" sz="112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invaluable</a:t>
            </a:r>
            <a:r>
              <a:rPr lang="en-US" sz="1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God because of </a:t>
            </a:r>
            <a:endParaRPr lang="en-US" sz="1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>
              <a:buNone/>
            </a:pPr>
            <a:r>
              <a:rPr lang="en-US" sz="1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our worth </a:t>
            </a:r>
            <a:r>
              <a:rPr lang="en-US" sz="1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Him. </a:t>
            </a:r>
            <a:r>
              <a:rPr lang="en-US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(Luke </a:t>
            </a:r>
            <a:r>
              <a:rPr lang="en-US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15:1-3)</a:t>
            </a:r>
          </a:p>
          <a:p>
            <a:pPr marL="109728" indent="0">
              <a:buNone/>
            </a:pPr>
            <a:r>
              <a:rPr lang="en-US" sz="1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n-US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>
              <a:buNone/>
            </a:pPr>
            <a:r>
              <a:rPr lang="en-US" sz="1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His love </a:t>
            </a:r>
            <a:r>
              <a:rPr lang="en-US" sz="112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initiates</a:t>
            </a:r>
            <a:r>
              <a:rPr lang="en-US" sz="1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all-out intentional search </a:t>
            </a:r>
            <a:endParaRPr lang="en-US" sz="1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>
              <a:buNone/>
            </a:pPr>
            <a:r>
              <a:rPr lang="en-US" sz="1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for the </a:t>
            </a:r>
            <a:r>
              <a:rPr lang="en-US" sz="1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lost…He longs for </a:t>
            </a:r>
            <a:r>
              <a:rPr lang="en-US" sz="1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</a:t>
            </a:r>
            <a:r>
              <a:rPr lang="en-US" sz="1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be found and </a:t>
            </a:r>
            <a:endParaRPr lang="en-US" sz="1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>
              <a:buNone/>
            </a:pPr>
            <a:r>
              <a:rPr lang="en-US" sz="1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restored to </a:t>
            </a:r>
            <a:r>
              <a:rPr lang="en-US" sz="1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relationship! </a:t>
            </a:r>
            <a:r>
              <a:rPr lang="en-US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(Luke 15:4,8,20)</a:t>
            </a:r>
          </a:p>
          <a:p>
            <a:pPr marL="109728" indent="0">
              <a:buNone/>
            </a:pPr>
            <a:r>
              <a:rPr lang="en-US" sz="1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marL="109728" indent="0">
              <a:buNone/>
            </a:pPr>
            <a:r>
              <a:rPr lang="en-US" sz="1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Rescuing the lost </a:t>
            </a:r>
            <a:r>
              <a:rPr lang="en-US" sz="112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inspires</a:t>
            </a:r>
            <a:r>
              <a:rPr lang="en-US" sz="1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great heavenly </a:t>
            </a:r>
          </a:p>
          <a:p>
            <a:pPr marL="109728" indent="0">
              <a:buNone/>
            </a:pPr>
            <a:r>
              <a:rPr lang="en-US" sz="1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celebration</a:t>
            </a:r>
            <a:r>
              <a:rPr lang="en-US" sz="1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  <a:r>
              <a:rPr lang="en-US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Luke 15:5-6, 9-10, 22-24, 31-32)</a:t>
            </a:r>
            <a:endParaRPr lang="en-US" sz="1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buFontTx/>
              <a:buNone/>
              <a:defRPr/>
            </a:pPr>
            <a:endParaRPr lang="en-US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86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990600"/>
          </a:xfrm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5400" b="1" i="1" dirty="0" smtClean="0">
                <a:solidFill>
                  <a:srgbClr val="C00000"/>
                </a:solidFill>
              </a:rPr>
              <a:t>Passion: The Fuel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066800"/>
            <a:ext cx="8763000" cy="5410200"/>
          </a:xfrm>
        </p:spPr>
        <p:txBody>
          <a:bodyPr>
            <a:noAutofit/>
          </a:bodyPr>
          <a:lstStyle/>
          <a:p>
            <a:pPr marL="109728" indent="0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Our Fuel—God’s Love and Longing 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for the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Lost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>
              <a:buNone/>
            </a:pP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marL="109728" lvl="0" indent="0">
              <a:buNone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Flows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</a:t>
            </a:r>
            <a:r>
              <a:rPr lang="en-US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intimacy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Jesus…</a:t>
            </a:r>
            <a:r>
              <a:rPr lang="en-US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infused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lvl="0" indent="0">
              <a:buNone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with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joy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our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salvation! (Psalm 126:1,2)</a:t>
            </a:r>
          </a:p>
          <a:p>
            <a:pPr marL="109728" indent="0">
              <a:buNone/>
            </a:pPr>
            <a:endParaRPr lang="en-US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>
              <a:buNone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Knows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importance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what’s at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stake… </a:t>
            </a:r>
          </a:p>
          <a:p>
            <a:pPr marL="109728" indent="0"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both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here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now and in the 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hereafter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(Luke 15:32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>
              <a:buNone/>
            </a:pP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Goes </a:t>
            </a:r>
            <a:r>
              <a:rPr lang="en-US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intentionally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incarnationally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spite</a:t>
            </a:r>
          </a:p>
          <a:p>
            <a:pPr marL="109728" indent="0"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all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obstacles. (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126:5-6)</a:t>
            </a:r>
          </a:p>
          <a:p>
            <a:pPr marL="109728" indent="0">
              <a:buNone/>
            </a:pP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1597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81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2/3 of the people in our world have </a:t>
            </a:r>
            <a:r>
              <a:rPr 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never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heard about Jesus?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i="1" dirty="0" smtClean="0">
                <a:solidFill>
                  <a:srgbClr val="C00000"/>
                </a:solidFill>
              </a:rPr>
              <a:t>Did You Know…</a:t>
            </a:r>
            <a:endParaRPr lang="en-US" sz="5400" i="1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90800"/>
            <a:ext cx="6606250" cy="345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98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257800"/>
          </a:xfrm>
        </p:spPr>
        <p:txBody>
          <a:bodyPr>
            <a:normAutofit fontScale="92500" lnSpcReduction="20000"/>
          </a:bodyPr>
          <a:lstStyle/>
          <a:p>
            <a:pPr marL="109728" indent="0" algn="ctr">
              <a:buNone/>
            </a:pPr>
            <a:r>
              <a:rPr lang="en-US" sz="3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43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Go…make disciples…to the ends of the earth…” 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(Matthew 28:20, Acts 1:8)</a:t>
            </a:r>
          </a:p>
          <a:p>
            <a:pPr marL="109728" indent="0">
              <a:buNone/>
            </a:pPr>
            <a:endParaRPr lang="en-US" sz="2800" i="1" dirty="0" smtClean="0"/>
          </a:p>
          <a:p>
            <a:pPr marL="109728" indent="0" algn="ctr">
              <a:buNone/>
            </a:pPr>
            <a:r>
              <a:rPr lang="en-US" sz="3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</a:t>
            </a: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passionate, redemptive love in and through us is the basis for missional multiplication.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 algn="ctr">
              <a:buNone/>
            </a:pP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 algn="ctr">
              <a:buNone/>
            </a:pP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we are fueled with love from God’s heart, we become His redemptive hands, feet and voice in our world.  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 algn="ctr">
              <a:buNone/>
            </a:pP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 algn="ctr">
              <a:buNone/>
            </a:pP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How’s your “fuel gauge” when it comes to a heart for lost people?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>
              <a:buNone/>
            </a:pPr>
            <a:endParaRPr lang="en-US" sz="2800" dirty="0"/>
          </a:p>
          <a:p>
            <a:pPr marL="109728" indent="0" algn="ctr">
              <a:buNone/>
            </a:pPr>
            <a:endParaRPr lang="en-US" sz="2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 algn="ctr">
              <a:buNone/>
            </a:pP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en-US" sz="5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Passion: The Fuel</a:t>
            </a:r>
            <a:endParaRPr lang="en-US" sz="5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938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6200"/>
            <a:ext cx="7772400" cy="990600"/>
          </a:xfrm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5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Maximum Missions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066800"/>
            <a:ext cx="6400800" cy="4953000"/>
          </a:xfrm>
        </p:spPr>
        <p:txBody>
          <a:bodyPr>
            <a:normAutofit/>
          </a:bodyPr>
          <a:lstStyle/>
          <a:p>
            <a:pPr marL="0" indent="0" eaLnBrk="1" hangingPunct="1">
              <a:buFontTx/>
              <a:buNone/>
              <a:defRPr/>
            </a:pPr>
            <a:r>
              <a:rPr lang="en-US" sz="3200" b="1" i="1" dirty="0" smtClean="0"/>
              <a:t>III. Playing our part as Jesus’ 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3200" b="1" i="1" dirty="0" smtClean="0"/>
              <a:t>             </a:t>
            </a:r>
            <a:r>
              <a:rPr lang="en-US" sz="32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Missionaries</a:t>
            </a:r>
            <a:r>
              <a:rPr lang="en-US" sz="3200" b="1" i="1" dirty="0" smtClean="0">
                <a:solidFill>
                  <a:srgbClr val="C00000"/>
                </a:solidFill>
              </a:rPr>
              <a:t> </a:t>
            </a:r>
            <a:r>
              <a:rPr lang="en-US" sz="3200" b="1" i="1" dirty="0" smtClean="0"/>
              <a:t>                                      </a:t>
            </a:r>
            <a:r>
              <a:rPr lang="en-US" sz="2400" i="1" dirty="0" smtClean="0"/>
              <a:t>“…you shall be My witnesses…” </a:t>
            </a:r>
            <a:r>
              <a:rPr lang="en-US" sz="2400" dirty="0" smtClean="0"/>
              <a:t>We </a:t>
            </a:r>
            <a:r>
              <a:rPr lang="en-US" sz="2400" i="1" u="sng" dirty="0" smtClean="0"/>
              <a:t>all</a:t>
            </a:r>
            <a:r>
              <a:rPr lang="en-US" sz="2400" dirty="0" smtClean="0"/>
              <a:t> contribute to Jesus’ Great Commission…</a:t>
            </a:r>
            <a:r>
              <a:rPr lang="en-US" sz="2400" b="1" dirty="0" smtClean="0"/>
              <a:t> </a:t>
            </a:r>
          </a:p>
          <a:p>
            <a:pPr marL="0" indent="0" eaLnBrk="1" hangingPunct="1">
              <a:buFontTx/>
              <a:buNone/>
              <a:defRPr/>
            </a:pPr>
            <a:endParaRPr lang="en-US" sz="1600" dirty="0" smtClean="0"/>
          </a:p>
          <a:p>
            <a:pPr marR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effectLst/>
                <a:latin typeface="Times New Roman"/>
                <a:ea typeface="Times New Roman"/>
                <a:cs typeface="Century Gothic"/>
              </a:rPr>
              <a:t>Who are you praying for?  “Before you </a:t>
            </a:r>
            <a:r>
              <a:rPr lang="en-US" sz="2000" i="1" u="sng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Century Gothic"/>
              </a:rPr>
              <a:t>speak</a:t>
            </a:r>
            <a:r>
              <a:rPr lang="en-US" sz="2000" dirty="0" smtClean="0">
                <a:effectLst/>
                <a:latin typeface="Times New Roman"/>
                <a:ea typeface="Times New Roman"/>
                <a:cs typeface="Century Gothic"/>
              </a:rPr>
              <a:t>  to people about God, talk to God about people.”</a:t>
            </a:r>
            <a:endParaRPr lang="en-US" sz="2400" dirty="0" smtClean="0">
              <a:effectLst/>
              <a:latin typeface="Century Gothic"/>
              <a:ea typeface="Times New Roman"/>
              <a:cs typeface="Century Gothic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effectLst/>
                <a:latin typeface="Times New Roman"/>
                <a:ea typeface="Times New Roman"/>
                <a:cs typeface="Century Gothic"/>
              </a:rPr>
              <a:t>Who’s your “mission field”?  Who has God </a:t>
            </a:r>
            <a:r>
              <a:rPr lang="en-US" sz="2000" i="1" u="sng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Century Gothic"/>
              </a:rPr>
              <a:t>sent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Century Gothic"/>
              </a:rPr>
              <a:t> </a:t>
            </a:r>
            <a:r>
              <a:rPr lang="en-US" sz="2000" dirty="0" smtClean="0">
                <a:effectLst/>
                <a:latin typeface="Times New Roman"/>
                <a:ea typeface="Times New Roman"/>
                <a:cs typeface="Century Gothic"/>
              </a:rPr>
              <a:t>you to?</a:t>
            </a:r>
            <a:r>
              <a:rPr lang="en-US" sz="1400" dirty="0" smtClean="0">
                <a:effectLst/>
                <a:latin typeface="Times New Roman"/>
                <a:ea typeface="Times New Roman"/>
                <a:cs typeface="Century Gothic"/>
              </a:rPr>
              <a:t> </a:t>
            </a:r>
            <a:endParaRPr lang="en-US" sz="2400" dirty="0" smtClean="0">
              <a:effectLst/>
              <a:latin typeface="Century Gothic"/>
              <a:ea typeface="Times New Roman"/>
              <a:cs typeface="Century Gothic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effectLst/>
                <a:latin typeface="Times New Roman"/>
                <a:ea typeface="Times New Roman"/>
                <a:cs typeface="Century Gothic"/>
              </a:rPr>
              <a:t>How are you using your gifts, </a:t>
            </a:r>
            <a:r>
              <a:rPr lang="en-US" sz="2000" i="1" u="sng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Century Gothic"/>
              </a:rPr>
              <a:t>skills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Century Gothic"/>
              </a:rPr>
              <a:t> </a:t>
            </a:r>
            <a:r>
              <a:rPr lang="en-US" sz="2000" dirty="0" smtClean="0">
                <a:effectLst/>
                <a:latin typeface="Times New Roman"/>
                <a:ea typeface="Times New Roman"/>
                <a:cs typeface="Century Gothic"/>
              </a:rPr>
              <a:t>and experience for Jesus?</a:t>
            </a:r>
            <a:endParaRPr lang="en-US" sz="2400" dirty="0" smtClean="0">
              <a:effectLst/>
              <a:latin typeface="Century Gothic"/>
              <a:ea typeface="Times New Roman"/>
              <a:cs typeface="Century Gothic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effectLst/>
                <a:latin typeface="Times New Roman"/>
                <a:ea typeface="Times New Roman"/>
                <a:cs typeface="Century Gothic"/>
              </a:rPr>
              <a:t>How are you </a:t>
            </a:r>
            <a:r>
              <a:rPr lang="en-US" sz="2000" i="1" u="sng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Century Gothic"/>
              </a:rPr>
              <a:t>serving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Century Gothic"/>
              </a:rPr>
              <a:t> </a:t>
            </a:r>
            <a:r>
              <a:rPr lang="en-US" sz="2000" dirty="0" smtClean="0">
                <a:effectLst/>
                <a:latin typeface="Times New Roman"/>
                <a:ea typeface="Times New Roman"/>
                <a:cs typeface="Century Gothic"/>
              </a:rPr>
              <a:t>others in love?</a:t>
            </a:r>
            <a:r>
              <a:rPr lang="en-US" sz="1600" dirty="0" smtClean="0">
                <a:effectLst/>
                <a:latin typeface="Times New Roman"/>
                <a:ea typeface="Times New Roman"/>
                <a:cs typeface="Century Gothic"/>
              </a:rPr>
              <a:t> </a:t>
            </a:r>
            <a:endParaRPr lang="en-US" sz="2400" dirty="0" smtClean="0">
              <a:effectLst/>
              <a:latin typeface="Century Gothic"/>
              <a:ea typeface="Times New Roman"/>
              <a:cs typeface="Century Gothic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effectLst/>
                <a:latin typeface="Times New Roman"/>
                <a:ea typeface="Times New Roman"/>
                <a:cs typeface="Century Gothic"/>
              </a:rPr>
              <a:t>Who are you listening to and </a:t>
            </a:r>
            <a:r>
              <a:rPr lang="en-US" sz="2000" i="1" u="sng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Century Gothic"/>
              </a:rPr>
              <a:t>sharing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Century Gothic"/>
              </a:rPr>
              <a:t> </a:t>
            </a:r>
            <a:r>
              <a:rPr lang="en-US" sz="2000" dirty="0" smtClean="0">
                <a:effectLst/>
                <a:latin typeface="Times New Roman"/>
                <a:ea typeface="Times New Roman"/>
                <a:cs typeface="Century Gothic"/>
              </a:rPr>
              <a:t>with?</a:t>
            </a:r>
            <a:endParaRPr lang="en-US" sz="2400" dirty="0" smtClean="0">
              <a:effectLst/>
              <a:latin typeface="Century Gothic"/>
              <a:ea typeface="Times New Roman"/>
              <a:cs typeface="Century Gothic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effectLst/>
                <a:latin typeface="Times New Roman"/>
                <a:ea typeface="Times New Roman"/>
                <a:cs typeface="Century Gothic"/>
              </a:rPr>
              <a:t>How are you </a:t>
            </a:r>
            <a:r>
              <a:rPr lang="en-US" sz="2000" i="1" u="sng" dirty="0" smtClean="0">
                <a:solidFill>
                  <a:srgbClr val="FF0000"/>
                </a:solidFill>
                <a:latin typeface="Times New Roman"/>
                <a:ea typeface="Times New Roman"/>
                <a:cs typeface="Century Gothic"/>
              </a:rPr>
              <a:t>supporting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ea typeface="Times New Roman"/>
                <a:cs typeface="Century Gothic"/>
              </a:rPr>
              <a:t> </a:t>
            </a:r>
            <a:r>
              <a:rPr lang="en-US" sz="2000" dirty="0" smtClean="0">
                <a:effectLst/>
                <a:latin typeface="Times New Roman"/>
                <a:ea typeface="Times New Roman"/>
                <a:cs typeface="Century Gothic"/>
              </a:rPr>
              <a:t>God’s work around the world?</a:t>
            </a:r>
            <a:endParaRPr lang="en-US" sz="2400" dirty="0" smtClean="0">
              <a:effectLst/>
              <a:latin typeface="Century Gothic"/>
              <a:ea typeface="Times New Roman"/>
              <a:cs typeface="Century Gothic"/>
            </a:endParaRPr>
          </a:p>
          <a:p>
            <a:pPr marL="0" indent="0" eaLnBrk="1" hangingPunct="1">
              <a:buFontTx/>
              <a:buNone/>
              <a:defRPr/>
            </a:pPr>
            <a:endParaRPr lang="en-US" sz="2800" b="1" u="sng" dirty="0" smtClean="0">
              <a:latin typeface="Calibri" pitchFamily="34" charset="0"/>
            </a:endParaRPr>
          </a:p>
        </p:txBody>
      </p:sp>
      <p:pic>
        <p:nvPicPr>
          <p:cNvPr id="48136" name="Picture 8" descr="people1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507" y="2297238"/>
            <a:ext cx="1167386" cy="16824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70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70" decel="100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770" decel="100000"/>
                                        <p:tgtEl>
                                          <p:spTgt spid="4813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4876800"/>
            <a:ext cx="7772400" cy="1809750"/>
          </a:xfrm>
          <a:effectLst/>
        </p:spPr>
        <p:txBody>
          <a:bodyPr rtlCol="0">
            <a:normAutofit fontScale="92500" lnSpcReduction="10000"/>
          </a:bodyPr>
          <a:lstStyle/>
          <a:p>
            <a:pPr marL="182880" indent="-182880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900" dirty="0" smtClean="0"/>
          </a:p>
          <a:p>
            <a:pPr marL="182880" indent="-182880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900" dirty="0" smtClean="0"/>
          </a:p>
          <a:p>
            <a:pPr marL="182880" indent="-182880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900" dirty="0" smtClean="0"/>
          </a:p>
          <a:p>
            <a:pPr marL="182880" indent="-182880"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40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Joining Jesus on His Mission!</a:t>
            </a:r>
          </a:p>
          <a:p>
            <a:pPr marL="182880" indent="-182880"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2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2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Son of Man has come to seek and save the lost…and give them life more abundantly.”       </a:t>
            </a:r>
            <a:r>
              <a:rPr lang="en-US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(Luke 19:10, John 10:10)</a:t>
            </a:r>
            <a:endParaRPr lang="en-US" sz="9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2880" indent="-182880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800" dirty="0" smtClean="0"/>
          </a:p>
          <a:p>
            <a:pPr marL="182880" indent="-182880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800" dirty="0" smtClean="0"/>
          </a:p>
          <a:p>
            <a:pPr marL="182880" indent="-182880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900" dirty="0" smtClean="0"/>
          </a:p>
          <a:p>
            <a:pPr marL="182880" indent="-182880"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1000" b="1" i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pyrus" pitchFamily="66" charset="0"/>
            </a:endParaRPr>
          </a:p>
          <a:p>
            <a:pPr marL="182880" indent="-182880"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b="1" i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pyrus" pitchFamily="66" charset="0"/>
            </a:endParaRPr>
          </a:p>
          <a:p>
            <a:pPr marL="182880" indent="-182880"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900" dirty="0" smtClean="0">
              <a:effectLst>
                <a:outerShdw blurRad="38100" dist="38100" dir="2700000" algn="tl">
                  <a:srgbClr val="C0C0C0"/>
                </a:outerShdw>
              </a:effectLst>
              <a:latin typeface="Papyrus" pitchFamily="66" charset="0"/>
            </a:endParaRPr>
          </a:p>
          <a:p>
            <a:pPr marL="182880" indent="-182880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900" dirty="0" smtClean="0"/>
          </a:p>
          <a:p>
            <a:pPr marL="182880" indent="-182880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900" dirty="0" smtClean="0"/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593138" cy="990600"/>
          </a:xfrm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Because It’s All About…</a:t>
            </a:r>
          </a:p>
        </p:txBody>
      </p:sp>
      <p:pic>
        <p:nvPicPr>
          <p:cNvPr id="14340" name="Picture 5" descr="Face of Jesus 3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77913"/>
            <a:ext cx="8229600" cy="402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4896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 build="p" autoUpdateAnimBg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3388</TotalTime>
  <Words>207</Words>
  <Application>Microsoft Office PowerPoint</Application>
  <PresentationFormat>On-screen Show (4:3)</PresentationFormat>
  <Paragraphs>72</Paragraphs>
  <Slides>9</Slides>
  <Notes>4</Notes>
  <HiddenSlides>2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Century Gothic</vt:lpstr>
      <vt:lpstr>Lucida Sans Unicode</vt:lpstr>
      <vt:lpstr>Papyrus</vt:lpstr>
      <vt:lpstr>Times New Roman</vt:lpstr>
      <vt:lpstr>Verdana</vt:lpstr>
      <vt:lpstr>Wingdings 2</vt:lpstr>
      <vt:lpstr>Wingdings 3</vt:lpstr>
      <vt:lpstr>Concourse</vt:lpstr>
      <vt:lpstr>Missional  Multiplication   Passion: The Fuel for Multiplication</vt:lpstr>
      <vt:lpstr>Passion: The Fuel</vt:lpstr>
      <vt:lpstr>What will you do?</vt:lpstr>
      <vt:lpstr>Passion: The Fuel</vt:lpstr>
      <vt:lpstr>Passion: The Fuel</vt:lpstr>
      <vt:lpstr>Did You Know…</vt:lpstr>
      <vt:lpstr>Passion: The Fuel</vt:lpstr>
      <vt:lpstr>Maximum Missions</vt:lpstr>
      <vt:lpstr>Because It’s All About…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 and  Shirley Roehl</dc:title>
  <dc:creator>Tim Roehl</dc:creator>
  <cp:lastModifiedBy>Tim Roehl</cp:lastModifiedBy>
  <cp:revision>44</cp:revision>
  <dcterms:created xsi:type="dcterms:W3CDTF">2013-04-14T01:28:49Z</dcterms:created>
  <dcterms:modified xsi:type="dcterms:W3CDTF">2014-11-22T18:16:59Z</dcterms:modified>
</cp:coreProperties>
</file>