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8DB-5D1F-4361-82FF-6D53E3FFF7B1}" type="datetimeFigureOut">
              <a:rPr lang="en-US" smtClean="0"/>
              <a:t>7/23/2010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B010-C95A-4D85-A630-FC5FAB113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8DB-5D1F-4361-82FF-6D53E3FFF7B1}" type="datetimeFigureOut">
              <a:rPr lang="en-US" smtClean="0"/>
              <a:t>7/23/2010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B010-C95A-4D85-A630-FC5FAB113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8DB-5D1F-4361-82FF-6D53E3FFF7B1}" type="datetimeFigureOut">
              <a:rPr lang="en-US" smtClean="0"/>
              <a:t>7/23/2010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B010-C95A-4D85-A630-FC5FAB113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8DB-5D1F-4361-82FF-6D53E3FFF7B1}" type="datetimeFigureOut">
              <a:rPr lang="en-US" smtClean="0"/>
              <a:t>7/23/2010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B010-C95A-4D85-A630-FC5FAB113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8DB-5D1F-4361-82FF-6D53E3FFF7B1}" type="datetimeFigureOut">
              <a:rPr lang="en-US" smtClean="0"/>
              <a:t>7/23/2010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B010-C95A-4D85-A630-FC5FAB113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8DB-5D1F-4361-82FF-6D53E3FFF7B1}" type="datetimeFigureOut">
              <a:rPr lang="en-US" smtClean="0"/>
              <a:t>7/23/2010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B010-C95A-4D85-A630-FC5FAB113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8DB-5D1F-4361-82FF-6D53E3FFF7B1}" type="datetimeFigureOut">
              <a:rPr lang="en-US" smtClean="0"/>
              <a:t>7/23/2010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B010-C95A-4D85-A630-FC5FAB113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8DB-5D1F-4361-82FF-6D53E3FFF7B1}" type="datetimeFigureOut">
              <a:rPr lang="en-US" smtClean="0"/>
              <a:t>7/23/2010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B010-C95A-4D85-A630-FC5FAB113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8DB-5D1F-4361-82FF-6D53E3FFF7B1}" type="datetimeFigureOut">
              <a:rPr lang="en-US" smtClean="0"/>
              <a:t>7/23/2010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B010-C95A-4D85-A630-FC5FAB113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8DB-5D1F-4361-82FF-6D53E3FFF7B1}" type="datetimeFigureOut">
              <a:rPr lang="en-US" smtClean="0"/>
              <a:t>7/23/2010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B010-C95A-4D85-A630-FC5FAB113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8DB-5D1F-4361-82FF-6D53E3FFF7B1}" type="datetimeFigureOut">
              <a:rPr lang="en-US" smtClean="0"/>
              <a:t>7/23/2010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B010-C95A-4D85-A630-FC5FAB113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E18DB-5D1F-4361-82FF-6D53E3FFF7B1}" type="datetimeFigureOut">
              <a:rPr lang="en-US" smtClean="0"/>
              <a:t>7/23/2010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6B010-C95A-4D85-A630-FC5FAB113B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inflationdata.com/inflation/images/charts/Annual_Inflation/Annual_Inflation_char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8991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 Giulitto</dc:creator>
  <cp:lastModifiedBy>Joe Giulitto</cp:lastModifiedBy>
  <cp:revision>1</cp:revision>
  <dcterms:created xsi:type="dcterms:W3CDTF">2010-07-23T20:56:01Z</dcterms:created>
  <dcterms:modified xsi:type="dcterms:W3CDTF">2010-07-23T20:56:39Z</dcterms:modified>
</cp:coreProperties>
</file>