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EC5B0-89A5-4678-9B49-AF2E3866E9BA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509F-7667-4BEB-B6E3-EFC7E585AF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1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outline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2514600"/>
            <a:ext cx="3048000" cy="1143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62000" y="3962400"/>
            <a:ext cx="1524000" cy="914400"/>
          </a:xfrm>
        </p:spPr>
        <p:txBody>
          <a:bodyPr>
            <a:normAutofit lnSpcReduction="10000"/>
          </a:bodyPr>
          <a:lstStyle/>
          <a:p>
            <a:r>
              <a:rPr lang="en-US" sz="1200" b="1" dirty="0" smtClean="0"/>
              <a:t>MORGUE w Guards to ID and be witnesses for wallets etc… not far from urgent care area</a:t>
            </a:r>
            <a:endParaRPr lang="en-US" sz="1200" b="1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477000" y="838200"/>
            <a:ext cx="15240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Food Prep and rest areas,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search and rescue workers section. 4 hour shifts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914400" y="2057400"/>
            <a:ext cx="1524000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Restroom area  away from food area . Toilets may need to be setup outside depending on plumbing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895600" y="1143000"/>
            <a:ext cx="1524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Daycare ran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community volunteers with 2 Guards  away from trans/aid areas away from morgue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733800" y="4114800"/>
            <a:ext cx="152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aid</a:t>
            </a:r>
            <a:r>
              <a:rPr kumimoji="0" lang="en-US" sz="12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sections</a:t>
            </a:r>
            <a:endParaRPr kumimoji="0" lang="en-US" sz="12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581400" y="2819400"/>
            <a:ext cx="1524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Areas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or out depending on disaster. </a:t>
            </a:r>
            <a:r>
              <a:rPr lang="en-US" sz="1200" b="1" dirty="0" smtClean="0">
                <a:solidFill>
                  <a:schemeClr val="tx1">
                    <a:tint val="75000"/>
                  </a:schemeClr>
                </a:solidFill>
              </a:rPr>
              <a:t>could be held at a church, school or other building/area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324600" y="3124200"/>
            <a:ext cx="15240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Leaders </a:t>
            </a:r>
            <a:r>
              <a:rPr lang="en-US" sz="1200" b="1" dirty="0" smtClean="0">
                <a:solidFill>
                  <a:schemeClr val="tx1">
                    <a:tint val="75000"/>
                  </a:schemeClr>
                </a:solidFill>
              </a:rPr>
              <a:t>&amp; 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1200" b="1" dirty="0" smtClean="0">
              <a:solidFill>
                <a:schemeClr val="tx1">
                  <a:tint val="75000"/>
                </a:scheme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Fire Suppression area 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629400" y="4343400"/>
            <a:ext cx="1524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Logistics and transportation trucks bringing patients in and equipment in and out</a:t>
            </a: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 rot="5400000">
            <a:off x="5181600" y="5181600"/>
            <a:ext cx="152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Delayed care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 rot="5400000">
            <a:off x="3733800" y="5105400"/>
            <a:ext cx="1524000" cy="30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200" b="1" dirty="0" smtClean="0">
                <a:solidFill>
                  <a:schemeClr val="tx1">
                    <a:tint val="75000"/>
                  </a:schemeClr>
                </a:solidFill>
              </a:rPr>
              <a:t>Immediate urgent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6172200" y="2133600"/>
            <a:ext cx="1524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Volunteer</a:t>
            </a:r>
            <a:r>
              <a:rPr kumimoji="0" lang="en-US" sz="12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check in and assignment area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General outline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EOC outline</dc:title>
  <dc:creator>Larry</dc:creator>
  <cp:lastModifiedBy>Larry</cp:lastModifiedBy>
  <cp:revision>10</cp:revision>
  <dcterms:created xsi:type="dcterms:W3CDTF">2009-12-15T21:08:50Z</dcterms:created>
  <dcterms:modified xsi:type="dcterms:W3CDTF">2011-11-11T18:52:27Z</dcterms:modified>
</cp:coreProperties>
</file>