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2" r:id="rId5"/>
    <p:sldId id="263" r:id="rId6"/>
    <p:sldId id="268" r:id="rId7"/>
    <p:sldId id="274" r:id="rId8"/>
    <p:sldId id="269" r:id="rId9"/>
    <p:sldId id="267" r:id="rId10"/>
    <p:sldId id="271" r:id="rId11"/>
    <p:sldId id="273" r:id="rId12"/>
    <p:sldId id="257" r:id="rId13"/>
    <p:sldId id="261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16AF-B196-4FD3-A4F9-86393E4CD35C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8F0F-45AD-41EE-90E1-D408AE5FE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Carbon is not BAD - All of Earth’s Carbon-based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lifeforms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living because of it.  Carbon combustion releases energy – like the function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CARBohydrates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foods we eat, provide fuel for our muscles to work (people GET the food CARB analogy)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8F0F-45AD-41EE-90E1-D408AE5FEA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carbon in ancient plant and animal bodies got compressed over eons of time and under zillions of pounds of Earth’s pressures into the seams of coal, oil, natural gas – the “Fossil” fuels – which we are now drilling/piping/blasting out and then BURNING. When the energy stored in this ancient carbon is released through combustion, the by-product CO2 is released too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8F0F-45AD-41EE-90E1-D408AE5FEA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burning of our increased demand for fossil fuels by an increasingly industrialized – and increasingly LARGE – human population of Earth has increased the concentration of CO2 in the atmosphere.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too much of any good thing, excess CO2 concentrated in atmosphere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where it was “sequestered” in those fossil fuel seams, in soil, in living plants, etc. – becomes a pollutant – and a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8F0F-45AD-41EE-90E1-D408AE5FEA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Graybar cut their landscape maintenance costs by more than 50% by leaving only a narrow mowed strip along parking lot and property edges, and converting the rest of the planted area around their building with the John Deere Native Wildflower Mix – looks GREAT too. Imagine if all our highway right-of-ways and the dippy grass fields around corporate campuses looked like that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GraybaR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8F0F-45AD-41EE-90E1-D408AE5FEA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EAEC-4ECE-47B4-9C80-B6136083A944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354D-706D-47C2-A7C5-A372FE7B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villeky.gov/apcd/lawncar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oearth.org/article/Greenhouse_ga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487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Carbon Footprint?</a:t>
            </a:r>
            <a:br>
              <a:rPr lang="en-US" dirty="0" smtClean="0"/>
            </a:br>
            <a:r>
              <a:rPr lang="en-US" dirty="0" smtClean="0"/>
              <a:t>Why should it be reduced?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098" name="AutoShape 2" descr="data:image/jpeg;base64,/9j/4AAQSkZJRgABAQAAAQABAAD/2wCEAAkGBhQSERQUEhQWFRQWFRcVFhUUFBQUGBcVFBUXFBcXFhcXHCYeFxkjHBQUHy8gJCcpLCwsFR4xNTAqNSYrLCkBCQoKDgwOGg8PGiwkHiQsLCksLCwqLCwsLCwpKS0pLCwsLCwpLCwsLCwsLC0sLCwsLCwtLCksLSwsKSwsLCwsKf/AABEIAIgBcgMBIgACEQEDEQH/xAAbAAACAwEBAQAAAAAAAAAAAAAEBQACAwEGB//EAEUQAAIBAgQDBgIGCAUDAwUAAAECEQADBBIhMQVBURMiYXGBkTKhBhRCscHRI1JicoKS4fAVJDOi8VOywoPS4hY0Q2Nz/8QAGgEAAwEBAQEAAAAAAAAAAAAAAQIDAAQFBv/EAC0RAAICAQQABQMDBQEAAAAAAAABAhEhAxIxQRNRYZHwInHhBIGhFDKxwdHx/9oADAMBAAIRAxEAPwAyrBKmWi8GonU19C3R4iVsDK1aKM+pktoZ61uOEHWDNK5oZQYMcKCkjcbihCtOsJw5pj76H4hw424mljNXQ0oOrFsVKuy1WKqSORUirRUArGORXQKtlroFAJyuAVqtqtLmFgSNaFhpg4omzega1fDYAtVGsEUraeBkmslheI2rBrhNaWwavbwpY/jWwjZZiyRXSg5CnY4cgWDuaXYkAaDlSqd8DOFABFcitDVYqhI5FSuxUiiY5Uq1SKBisV0V2pWMSagNSK7FYwfhL0DSjLd8xNKEuaVuuI0ipSjZVToY/WaxaxP40ILp3ra1i6XbXA25PkzxOAgSKGvYcqATzpr21Y8RuAjxoxk7oDiuRaxqlWrkVYkViuRViK5FEBWK6FrsV2KxjWxa516Tg10AEtA6V51WgVFxZ5VGcN6otCW09o2NXkaAxONFeet41p3rVXY1FaNFvFsZfWqlDjzqUdqBuYkdYNaWbRJ0phesAtMVjlbMYGlX3WiGymdv2ypBjemPDZJ19KLt4ObQ0pTxX6QphbnZpZa7cEKSxKoGIDBVgEsYYdN+dc7luwuS9KGWOrZg61zi6K9vqRSrDfSPPdFnEWGw119EJzZSToAQwBEnSdRPStrjspI5g6ikUXdjbk0IrlUijMUgzaczWjYJC9y2pbtbSqzAgAENl1Ug6/EvIb12b0uTk2ti+KvbMUa9tbb27OQ3r769mrZAikTLtBjrHTU8pyxlgK5C7A0FNPBnFoydpquSrAVAtMA0uMDEVQyKkVezYZyFUEk8qHAeTWzjCBFS7fmuYjsLJi9fUMN0tg3GB6HLoD4E0Rw7D2sR3rLkoph84ylQBmk+EAmfA1Nyisjrc8AQuGtExJFFYHEfWLVxyqra7TJYgEMVX4ixmD9nluSOVS9ggIKma25Pk218oHuY0mhrjzRN62sab0NlqioV2VipFWipFMKVipVoqRWAVipFWipFYxWK7FWiuxQCVipFWArpFYxSrV3LXIrGOVdWiuBJ0FNrGDFoBm1c7DkP760k5KKHhByeDCzhTEuco5A7nyH51LtpTyPqfyq127OrGhbmKPL51FbpFntiXOEX+zWF3BEba/fXO3brRWHv5tDoeXQ/kaf645E+iWBcRXIpjiMNPgf73oErVIzUicoOJxVqKtXFVNMKcidK4UNbWLmUz6UXdAKUG6GSsXq0bVumIMeNDsKgai1YE6Ce3NcrDNUobQ7hncJEVvgUUP3judp0ohUGQzypXefvAjaoL6sFnjJ6+Bl7teaun6zxMLvawayeYNwEf+eUf+kaNwfFslm5cjMbaM4A1kgaadJ38JrzX0U43ctW7i2sNcv37r5mcyE8JIGupYmSPi3qCg1b+ZKTmnSf39hl9OrnavhLK63mcsOoVyFX3IJ/hrbGcUuYi7e+pBAlvMbmIuAEEgE5UBBHLoZ30ETlhuEv+nu3XFzG3LTi2FIy2yUKgKds0d0RoPGZoDB45nwiYLC2nW4QRiHdcqpmPfnppAkxoIAJOjJYSXXtnlk23bb798cI0TEm9h7V9lCuxZWyiA2Q/EByn7wanE8Xds4uzdsKGuX8P2YXeXByAxziEOumhonE2lUW7SH9HbGQHqZlmPmST6120pOOvXmUqmHtratZhElgVDDqDN1p/aFVfHv+ELT/AMHQBgVCgfWMdiTrqTMnWTvkmemYgnQDSmHxFwYm5h8abRC2e2L21A7MABokASIMc9SINVvcSGGx169dt3HzWkXDZBIIyqCA3I6EGJOraa6reM8PvLYbEXwe0xF1e1VRrbtDvKpH2ZIXQ7dmgOs0iWc99+vp9gt1x116ev3HmB4iv1e7iryKtgNlw9vKM7kaCW5yR6Qx2AofFcaazgreIe3aF+8x7JQpyi2N2ILSZHj9taExuCv42/hbbWms4YyLVuD3LVsDM7afEV0Hp5l62A7fihLoRYwltBbBEKWIlSs7icxn/wDWKVtLn7/6r/oyt8fb8/8ACnDMPib8PespasZIgqBddo0uQB3deWgg8967iOGMLN5bJy3WWEJ7vMZgG+ySsifGvU3cWsamvHcU+ly2ca9u92iWbajKltVJusyg5nLEdzUwB0qcJTlhIrOMYLLFXDcZhsNbFnF4J0ZgVe6y5i0yCVJgqP3CfWmX0pxFvD4RbGFVQcT8ItyZtmJbqxaVXXWCRWeJxGI4mq2rVo2cNmDNduGZjaNgfJZ1iSK24Jw8tjL157b9ng07GxbIOYm2vdgczEt53Fqjavc+eWr9iKTrauOLr3K8Ix91L6YS7btJZt2SziZa0oUtmuXNsxJBOkd+s+IfSRuye7hrNsYdDlF2+Gm6+2W2gI8d+hmNqTYi1d+r9vdDKMXiP0rhSStpDOWOUsWIHPslpvhZxuNs2+ya1hMModbbCDAjKWH6zErp0nqaLSWff9uf3sCk2tvzP+ivEeMXLJw1o21uYh1D3gtsZhnMpaRQIDZZBMHrW97E3LY/zNlGvXSPq+Gs/EAJB7RhPd25kyDtrGn0fRjcxGMuKRcu3WtoGEMiKYbQ7bKv8B60r42Lf+IXTimvomRRaNgasuUCJ6HvbcyZrLmgvCsNt3b31m3h79vDjtFY5bJJe1lUmXMkctqHxGEZDqKY8Ny2bTm1h/q4YgIbhJvOu7M8/CJiB51ldxmYQwmqQbFklWRdFSK3EelGWMCCu49aq5UTUbFmWpFGXMKBzrHs6O6zNUZZa6BWqWp0q4w5rWajDLXclFDC1omG1pdyDtAQlTJTQYGR+da4XhsGTSvUSHWm26RTh+DFtc77xp4D8zWF69JJNFcRvScvTU+dA3rJgHlUV9Ttl5VBUgW681mRWxtmsyK6kcjyUipFXipFEAywzdqv7a/7h+dCYizOo3quEv5HDe/kd6Z46zBzDY/f/WueX0SwdMfrjkRRUit8Rag+dZZa6E7VnM1TorVg5rkVIogOGqEVeKkVjFIqVfLUrGPQ485SQNjvSgvv8qPxmJnWeVKytQ01gvN5N8NiihlTBrbF8TusNXaPOghaq+TrTuKuxNzqjJLpBnnRj8WuMIZiR0msxhetZ9hRe1gyjjPVrmJZhBYkDYGu9jVkw8mtg2QvheIuSFVmEnQA1thMdbN82kxE3tQQA0EgEkBtiRB9qWcU4ytgPasi42Ib9GGyZVVmicpOrNB0gfaBojArZwliy+KwzWXtEm2Q6NcvXHXK8ouoA7vxaDTXrzz8/MrF9eXJ6SziiNCSepNTEYhiCAeVLuDcdGIuPaa01i4q58twz3NNdQCpGZTtsaXf/WVhgRbt3bjlsqIsFn6tAByrtG5OugiaioO+C29VyXv3zOpmjzxZLVpXxLKq65cyh3P7ggn12oXFBLQe7cns7YBjZmY/CnmSY8NelBcLwZuA4rEZTeuqewDLmSysEI2Tz1A6a7mrSpoim0z0OB45axQLWbhYrGZWVlK5pjQ6cjtO1XvY90PfkRtSABeH4MizL3rrBFaNXvMIlR+qgJjxI6125iLGFRMN+kvXlE3FsLnPaHVyzeekakACamoq8cFN7rPI5HGSNcxqg4sWmWPlSrDLbu2u3RstrXObkLkK7huXMRG8ih7XFrLPbt2rV64brBUdgLSNrDMpMkgb7e1PtiJvkOMRjJOpmqf4u6iASBSq9x3DK11ALr9mSJQBswX4mGvdURufCiL3YraW+9zLZcApI77T9kKNyOfLxo1HtA3PpnMViM2pMmhWNbYC/av3RaRL1t2UsnbKFDgamNegJ6aHWhm43hQXVVuXHVsiKsE3W1BKgTCaDU6mdBVFJLFCPObOxWuHtsxCrMnlW2IwsEQCJUHKw7ykicpHUbV28rhlwtj/AO5vDvP/ANC0d2PRiNvzIouaoCjkiojM6JcD3LYl1UGBqAe9GU6mND16UxwfCO7LClP0Dwa/5x00th1RWb/ppmYknyyk0f8A4phrS3cfN1xfK2UUgLpbGuQE/DKkyeh66xnN3tRWCVbmMk4Qh2Bmq2sFZct2dxHZSQwVgSpBgggbaiKX3vpwhtXjZtuQlo/po/Ri8YVVBjXVtzExtrW30I4P2GEDMP0l6LhnfJ9gexLfxVJuSVsqtrlSGFrhoHPyql60Aa2N8TWTgmY1oJvsbHRk2HA2NR3gEnkKnZtzobiNyFA6/cKbnAY4VgKgs3iTRLX40MaaUPYMGil4azCfvqqpckZNvgDv3BEChClNrmACDU60I4J0qkZLojJPsDIqpFHDANz086iYHXWn3IXawHLTrAnPayncd322/D2oa8I0AitOFtDEdRPqKnqfVEtpYlQLdt7g/wBkVgLM9ZpjxC1DT1+/nWANCEg6kcgtrBltqzuWSNxFHroRFXv2AefrVN2SW3AqNW9KIbC66a1qmBO5FFyQqiwHL4fOpTkYX9ke1Sl8RDeGzE4QHbT8a0XhWkn0oo4VhrFXE7VHe+i21Cs4YiuLZpi9iqfV6beLtAhYJ0rZcARqRpTDDWFnWjco23pJagy0xHdw0VvgsGHYcqLewZ01orDcNcEGIoS1MDKGRFwn/O45r+9jCjs7PRrh+197fyVimLtHiOJv4p1VcKAlpGOs695V3Y6E6c3HQV67B4EWgVRAilixCiBmbcxWGN+juGvuLl2yruI7xkTG2YAw3rNR8RW/KqH8J163Z4LFYu41vEYsgh8Yww9hefZaZiOuiKk9Sa9XgPo99Vsi3aADlR2r82bmJ3yg7DaneJwlt+zzW1PZMGt6RkI2yxtsNNtBVXxAO9F6rawvnRlpKLtv52eI+meHYYW2DOTtx2hHQqQp+bepFH8V4rbNxbWFZbl68VS3khltW/1jGkhRoOUSdtXmMAIIKhlIhlYAqR0INBcO4ZassWs2ltsdCwzExvALE5R5VRStE3Cng8zxviZuYm/dt/6eCQi307V3FsP55mLD/wDktV4bYexhgWxlqylwBiLEXMTdLahZ3DaxoYHvPq0wlpBcVbSAXf8AVUDuvvuNhudo3ofA8Kw9ls1qwitybvMR5FiY9KO7FV8/9E2O7sSX7djtzh3bs8FgxncMe9evNrrzYkmIH6p2nQQ8ZZhfxpGVj/lcIg+xI7xUD9VDy+05r1OL4Xh3uG49lGuEQWObXSJgGM0c4muphbYW2gtIFtNntiCcjTmkE67/AIdKykvL537mcX5/OvY85juEdjZsYG0P8xiSr323hV1yk/qqQx/9M9ap2D3MY4tXLFtMIBZt/WCIVUlc6qRDNKkyf1h4R6kgZ+0yr2gUqLkd7KdxPT8z1ofEcIw91+0u2Ed+bEsJgRLAEAn0rKT7+fFgzh5fPnInxWIS3h7+K7d8TiD/AJZLxGVAXEt2A2gKW16jTfU3hXCxhLSqqgXmUG6/2gTrkB5KNtN4mmty2jKqNbQohDIuUAKVMgqBt/zVLiZiSdzWT6fzyG29i/F4oWLF2+x1AyptJuNIXeRpv5KaUW/oizYW7jMTeuB2tvdKLALaSuc+OhiNBFert4S265byB1DK4DbBl2P99aY3MSrhlYBlYFSp1BB0IPhSvUa4+LyCtNPn4z5zgcQwwNrCWv8AVxd5i3hbDC2J8CUPorU7xHCVxWPt4QD/AC2DtAMAdzAJBI5k5Qf3Wr1FnA4dXtuLSK1sFUKjLlDTIEeZ9z1ovD4a2jO6IqtcILkCMxEwT46n3pZa2bS8/d/gaOjim/L2X5E/0gtYd+xwTOLed0ZbaoYKWyWKaaJmykA+FMr9zflGw8KvewNprq3mQG6gKq+sgGZjlzPua1IFR3YRfblit7Tbld6vYBFH1ldEAnoKbfeBdouutJpRj7kufDSmZNJ1BZo5sfmT/WrRBLihjgMN3QYk760WwaPwpnY4YF03rY4EdKm9VWBabPOPh2Y7GavZ4Nckd2POvTWsKBWxpX+ofQVoLs89d4VcET3vKtcPw5iNVHroacG5Vw1I9WVDrTQjucKLnVfwrJOAFQWOhAJA616HtBWdy6IreLLg3hx5PJ8Qtyk9NfwpagkxTq5bkEeY/CkoMHxH4V1QZLURsLNG4Xh7Hl8qcYHhiFVbeQD4aidqaFopJ6/SNDR8zzp4cR9k/dVltDmKd3Hobsx0qa1G+R3ppcAEDpUo3L4VKO4FAxB51g1qmPYTVxg6G+g7bFXY10WKZthagwtHxAbBcLAo61w8RvrXRhtaLspFJKfkNGJhYwcHejwKpFWmpN2VSo6RVOyq01wtShAbukg0I1vrTVxNZ9kIiqqVE3EACTUXCzW/Za1sqxTuQqVi4YMzFapw/rR4Wt1FK9RhUEL7PDOZrS5wkHnHpR9Sk3yG2IT4jhuWI19Kth+G5hJ0pqRUAo+I6B4asGt8OQcp86GxmAA1X2pnXCs0FNpjOKaEtjCljFE/4UeRo9LIB0q9M9R9CqC7BRgREGuDBeNF1yk3MfajFsOKoUogms3rJmoxIoPiTQoHU/d/Yo6lXErkvHQR+NUhyKxfjHhD46e9C8GtzfTwOb+UT98Vfib6AeM+3/NEfRlP0jHose5H5Guh4iyTzI9QGq+ehxVDXJRawvtKo12hwa4TR2g3Ghu1xr9ZzXGo0CyNfrB7xNXKVOyp8ITItubnzpNi0hz7+9PcWkN6D8vwpTxJNQeoj2/5q0GCXA7+j2Jm1B3Ukem4+/5UxuYivP8A0afvsvVZ9VP5E+1ehNgVGaSkPFtoxAmrBYq+WqtShOxUqmapWAGBa5lqhuw0HmJHp8X4H1NC8Q4utpQSJ7rP4BEEsx8NV/mqG9DtpLIZlrmWgX4qAwt/aJM6juoADmPoR8+lF3MWoy66FlWf39vw96C1Ivs1o2W3V8goMcSXOynQKQsk7vGYqBzIBX1MUQcQBGo1jn12o715hTRoVqsUNxTF9nbJBGYwFkxLEgD76U4f6SreDjN2RBWCWWYIDeMDX3YCpz1VB12DdFOmx/FcileI48qvaE91lJJn4SCog9Pi+6t8ZxVUDNytuqvB1CsqktHMDNPkCeVFasc+gNyCyKqaBwfHA9x0IykKHAO8EBoPRgGXTx8KyXioe4tsbuqsCDplk5vIwB/ODTeLFA3JjELNaRQy4sFUbYFO0PgoA/MexrmGxudiuxWSRM90xkP8QM/wkcqbxFdBtBMVZKpbvKYjnMHrG8Vy3iRGu4bKf3uXuNfWtvQQiahal97iYBYAaK2WZ3ZUa4yjroo18fCupxRXD5CDlMAz8RAzGB05T4HpSb4m3IOBroNKMRxxUeTrbyTI173eIAHU5SI6wKJscRBImBJKETMMNhPjr8qy1Ivs25cDCuE0LexiiBmGpjfpM/dHmRVV4gC1xeaKH3kMhEgj2I9utHcg2gvNXZoW3iwUDEgSJ1NY4jiIEx3sq5yoIk+A8YDesdaznFdmsPLVS7dCiWIA6kgCh7OOVymUyHQup6gFR/5CgONcbRJtsJYwQMufYrPd1Mw2mmsHpS6mooxtNGUly+BwaqaXWeKd3M4KQ2oYicjSAxg6AEekVtiuIBcrZwBmAZTEmSBOuojMPfWstaNWC0wk0guPJJ6ma2v/AEktslzJJAUQdp7QgJAPWZnlK9aXnGDQSMxDaTzSJHzq+nqwy7EckC8RbvR0H3601+jFvuufED2BP40jxV2XJ5b+gr0H0bvAW2B03uGf1R3SfTL86tLVi40mTjmQ3y1wrWeGxyuF5FtQp3ynUEjlpHqYrdXBMA6/3Nc6mn2W5KZa6LdL+LcWFlhEGAcwmN4Vd/2iPSarg+OJcFt84EqJTMp+IbnTlKk66TU5fqIp0KnG6sY5K5koPCcXV7txD9ktGu4UAyPf5Vy5xcBkAE9qgZIOkz3gTygSfJTTLWjV2bcuQ3JUyUHguNJctLcGksFIPIsQB6EMpHgRVMFxPtNY+BghEzLs+SR1AWDPPPW8aOM8g3JnOJpBXyPyP9aU8RXuz0P3014xd0kCYYqB1YDMRPy9KVXbge2xGxGnp/XT0rohqx4sz8gfhd/JeQ/tQfJu7+NeyNeDJjWvbW8YpQMT9gOfBYkn7/ajrSjaYNNmhFVK0J/iqgZn7gyhoJ1AYMyyOsI2nXStVxywjEgBhqJHdkEiTy2Irn8WPmNaZrkrtIb/ABlwzAREmO8dp/drlS/qoC74lLnExnE6qmSRmGltmKwANwTlMb6AUv4rjZzTB7l20on7AUoI8+2B/goG3iSLl7kO4Y8NT+R9KGxTTnjdVAHqGY/JB714ENaSxf7kdTVtWG8P4ln7x3WypGpktGjHqMzbflTbE8Uz21MxNxXJjRSGzR490T6mvL4O+y21FvLmOQHMN1W1mKzyksNfKnGDY3UYKMqwsyDoyygEAHWCfas9V6fYNGTn9K5Yyw5yA3mOZlHa+EsxbL4Egk/xKOVW+vzKA5nB1gHKBcQ99zsqhiqieSHxpXiEuxctooJBYd5gozOmVYzESY1A8qX8Mx5sDPl+JgAp3m2VLMxIPfIub7gaCq6Wsnz+405uDSqkej+ld1zagzAGvpctlSY2OsT4GkPC1C3QXgFbqiYWBnA7wHUSpB5ZRWmM+lTPltKmQMe/OvxFZI0HMMOe/KKVYq4Vu3QfD3UL+Roa2pukmiWrOO/chpirpuXCqkiLdyFOswVuR4QNZ6iiMBifrCFBAZrhgyRobaBlPPLCke0bVkxH11ivworxHMKQhPrQPC8Tls3CpAKS3Qk5QIHjDfKlUnHAL+rPr/Aw4biS5a5m1W5h5nmzKUY+/htTvheGIwx5SgzdkwuyxEZ117jAwTvMeteW4TA7RSec+vYkj1k0RheM3beEyI26MondQCS2XoSPuqkNVK78vuNpTUacvX/J6/iT/oWbLl0tqYB/0ywgR9mMxkeHSKR4vGlbl25bOUMrKNf1Y/8AeY86z4jxI3UGwBuZjEzlMMonpMmDzpbfxA7OOuI0PgHII+U0NbXU2tvv6ldSfke0u4tRat5Tqu2oGoAHMx9oGk9viYhmOsrnU5plkbvz0YhR8qEYHK5BlU2B6vEewEUuwd+bNsH9U+kb+4Ue1Tlryb3fx/A8tThDa7xEItsMM3eNx9f/AMhW5J8ZzD3rLA4vsismA4ZSBAyZWJZVn9YEHzYUAe8UH6wEepKx/tHvTbHcJ7W4TMP3SwCHmqo2sxp8XpSvXr+556EjGc7cFwLsRjTqVLSuVuoAtEmYPQFR6Ue+IjD6E6XHyCZJ1Lliee6geZoG05Rrhyg6NbIHR+7p6kUNwO8ps3C51Fs5QebFwB8qMW6qye6pfdHolvfo9pyWRJOxd0LqI2KlUC/xCkY42UzRJUpeHUgOsgTz1Cn0ncmt8JxLNhcSvSzY9woU/cKBsXpAUgSTbP8As/oRVtTUcK2/M/gEp7qpjdOM5+ztnQ5VJDGBJuMoGngxrFsaA0AkDOQrbFSJIOvMEffyNKgwJshf+nuRue0uEH2Zaq18uJJ10afHUN9/zqM5ttMy1XVMbLxQ2WCSMyi6qwdATcSGk7KQNtZA8a7nGjszbwczDv3NjJ5AKXOnQDyRBpbUwGzEzyBIVT5d0n1rV8VGQH4UOaOrEKPWYj+I1nqNirUPQWsWtx45kOoBJ0aNA08lGZp/OlvE8WHtMpGgFtlzQZXNlPPRhMZvDX4jQN7EZXzdSp08ipB8CDFQ3gbayBIGUfxXP/itBajSDLU3WgjEYssQwbvm64A2ADIgzTzOoj93xofte8CJH6VVHXKyMD7kk+Zq51mfsyJ8z/RfagMSTIgaZwfUO5Hy+6gptslKVZGljEZ1U/tfh/wKY2rpaEVgCydmZ5h7jE69IIBpDhrrBVmCgVCwAggmHzeIiAfentrAsy5h0cgQZIHkI686EtZxfodGlc+Bl2gtgAN/qlgXO8IM4b118pHStsDj+0ZWt7QGkgqmaGVkUn4gMtsGNhJrzPFLlxratklBlPxCSqrkUFZkISTJ51rg+NdgBbZc8LDRA0YrcEabAOoAmAAa69PWXPyxvE2yqWEbfSfM16eouZQRy0Yjz73oZrPhN1VRjza2jAiJkEACRsokGOoBrG5x18S7d3KqKSBz2g66HSGjQUHwHEDMM2y27u/MhMyj3AqWpLdqNx+YI7kp2uzdsUQr3Z0FxwZ3XtbIIMjyPqvjTprF1hauqrAAWiVWTmDAIzKBucqtPgw6Up4YAEOZsubEAA5Bc7wyZe6TB+KNetezKkBVlVBzBjOSCF1yKCQNASYPXY1bSjcbd9cFNGDneTyCOVsWzIIe3ZzA66LfVYI/l9ARXHvPZazc1IdkufETIV9VYH7Q/RifAUZ9KAMinTOGthlGkBSsDJEoNdjS7H3GdkQnSHQfvOsqf9i/ymo6ktkmhJKseVDy/jZSyTsUuP8AxErmPnmZvQDrQGGuQQhOmZjHhAPt3qGxoC5oPdFo5R0zAEj3MelRmHbRtFr5yNflW/qG2n5FHLIYUUW8xbUECNNJYKJnU7naaITFg2kUDcslzXdAymJ6FUZfWlHEbncB/bT2zKa0Z4On60fzTr862p+pnKTk++vJPIzmrr0DeI8QDlxGYwgB1IK2y7Ex10B61c8RyLctliTbckNIlyTmDnxy6ecdaw4OpN8xBy5g2n2dUP4e9R+E5VNxTIy6goVEjKmk6yQc38NSetmryzKM2vESwLrrHMYe6BJgBtN+Wu1StFwoIBgVKnuI7WCPiBnZuRUfKa2slO1lyQvh+tGVZ6DU6wa5UrNEVOs/ua28Fba6Bbfu5lAnkIGc6kZh3RHntpRfZLaK3QzEAkMIyHcREmdRp6VKlTldpHXp7fDlOsizi/GgpUYdmWZNwqCoIPgSTmAkT4aVW32b4Zs9yLoNxoM/GyqoHwnMDkmQedSpV1Co4OF67lJuST9Ol9jBzN0MT8LZfZTJ/mBrLEtLEncoffu/1rtSshZPAbgMWAzE87bKPMsn5Uu7douKAIaTPQrqfSARUqUbHjJs1w9yDqdS4n+Uf36VriHhIHJmjyLGpUpexVLDD/rSqg6BR8lFAtc7iLzUqT58/mTUqUqRSc2wmzjd9dJPy0FZYW6AMv70ezVypRoG94MbGKMBgdRqPCCsfn60XcvnMts3GNvuuBOktbLfeYqVKelTEjNnVxOZYnKDn91BdR7gCgMPehY8x/urlSh0aUnhlsNfIRlB+NSD4w7R+FGPdUPodgg9VUj/AMj7V2pWllmjKkdwZUrb1jKmX3AH4GgkuySBtmIH7syPvqVKVdjSlhGyx2h2jVfQQB91Xu2xmnqR8g39KlSgMsoFt3cxJ6aesz+Vb2WHdX9skn91h+OauVKZiRY84fj7aplJKmSxOVXzGNANJXQUuwa2SG7UkEmdJiB0gamW2023qVKkoLJ1S1nUbSdE4ZgwyuxaAIGi5iTPQGRoBRue3ZLI7Eo0ZSRpHd+JFYHSCPwqVKX+6VPgomtPSU0siHH8ZdndbbOtn7KE6REEGOQAMCeXWjsd2QKXLdzMQuo11VLIUGMoyklRof1qlSumUaSo4I6rd7s3/H2AsGchYzq2WfUtI+VY2myx4Mf+0VKlAEnwHPiR9XK8+0YnyItj/wATWFjit+LYDZRbDIJ7wy3E1gbbffUqUd7XA6kzQ4trgOdix7NdWMnQLGp8q72o7ZDykE+YzR99SpSvLApPBvjcQDlH7S+ywx/7fnWF3E98t+xHsa5UoJYGnNtmmJvzbI8vkZquKxXcJG4ZfeDUqVkgSmy2FuSwXMQH7pPWACJ/iy1wY5mzPcdmaFAk9Zj2qVKasA3sYLdEb1KlSoHXu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beagreencommuter.com/wp-content/uploads/2014/07/the-carbon-foot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09600"/>
            <a:ext cx="3623569" cy="601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3.bp.blogspot.com/-2Dcu-gISymY/U4TvNG9JcrI/AAAAAAAABv4/kzH3tD3iKnw/s1600/landscaping_slides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408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ana\AppData\Local\Microsoft\Windows\Temporary Internet Files\Content.Outlook\CG51SLDZ\Graybar-native landscaping CPMO 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4008834" cy="5367476"/>
          </a:xfrm>
          <a:prstGeom prst="rect">
            <a:avLst/>
          </a:prstGeom>
          <a:noFill/>
        </p:spPr>
      </p:pic>
      <p:pic>
        <p:nvPicPr>
          <p:cNvPr id="3" name="Picture 2" descr="4921Columbia-ext-5-17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8800" y="2743200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8382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Residential and commercial examples of planting natives and reducing the need to mow.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ouisvilleky.gov/NR/rdonlyres/50B36CC4-5CF3-4A85-BFFE-89C99B1F7FA3/0/LawnmowerpollutiongraphicwithoutfineprintWHITECROPPEDFORWEBlower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8296275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165229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Low-mow landscaping can save you time, money, and hassle--and make our air cleaner.  </a:t>
            </a:r>
          </a:p>
          <a:p>
            <a:endParaRPr lang="en-US" sz="1000" dirty="0" smtClean="0"/>
          </a:p>
          <a:p>
            <a:r>
              <a:rPr lang="en-US" dirty="0" smtClean="0"/>
              <a:t>Instead of grass, plant trees, shrubs, flowers, groundcover, edible plants, and even low-mow grasses.  These plants can help you displace turf grass and save mowing time. </a:t>
            </a:r>
          </a:p>
          <a:p>
            <a:r>
              <a:rPr lang="en-US" sz="1400" dirty="0" smtClean="0"/>
              <a:t>From the Lawn Care for Cleaner Air, </a:t>
            </a:r>
            <a:r>
              <a:rPr lang="en-US" sz="1400" dirty="0" smtClean="0">
                <a:hlinkClick r:id="rId3"/>
              </a:rPr>
              <a:t>http://www.louisvilleky.gov/apcd/lawncare</a:t>
            </a: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 EASY ways to reduce our carbon footprint; switch to CFL bulbs, install low flow water adapters, lower your thermostats, buy Energy Star rated appliances. </a:t>
            </a:r>
          </a:p>
          <a:p>
            <a:pPr algn="ctr"/>
            <a:r>
              <a:rPr lang="en-US" sz="2400" dirty="0" smtClean="0"/>
              <a:t>Can you think of some others?</a:t>
            </a:r>
            <a:endParaRPr lang="en-US" sz="2400" dirty="0"/>
          </a:p>
        </p:txBody>
      </p:sp>
      <p:pic>
        <p:nvPicPr>
          <p:cNvPr id="3074" name="Picture 2" descr="http://www.yellowlite.com/images/E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33600"/>
            <a:ext cx="1752800" cy="1750503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xQSEhUUEhQVFRQVFxQZGBgYFRQYFRgcGBUWFhUVGBUdHCggGBwlHBcXITEhJSkrLy4uGB8zODMsNygtLisBCgoKDgwOFA8PFCwZFxwsLCwsLCwsLCw3LDcsLCwsNys3LDcsLCwsKyw3NywrKys3KysrKysrKysrKysrKysrK//AABEIAOEA4QMBIgACEQEDEQH/xAAbAAEAAgMBAQAAAAAAAAAAAAAABQYBAwQCB//EAEMQAAEDAQUECAMHAQcDBQAAAAEAAgMRBAUhMUEGElFhEyIycYGRobFCUsEHFCNictHw4RUzU5KissIWNNIkQ3OCg//EABcBAQEBAQAAAAAAAAAAAAAAAAABAgP/xAAaEQEBAQEBAQEAAAAAAAAAAAAAARExAiFB/9oADAMBAAIRAxEAPwD7iiIgIiICIiAiIgIiICIiAiIgIiICIiAiIgIiICxVcN43qyIY4u0aD78FWLdfMkmBO6OAwHnqiauYkHEeYXuq+dh54qRsV8yR0x3hwd9Dohq5ouO77wZKKtwOrTmF2IoiIgIiICIiAiIgIiICIvLnAYlB6WFD2/aKKPBp33csvP8AZQNp2gmk7NGDln5q4mrlPaGsFXuDRzICjJto4RgCXn8ow8yqiWEmriSeJNVsaxMTU/JtN8sfm4fRaTtFJo1g8yogBZoialDf8v5fL+qy2/5fynw/qoqiIanI9onatHgSuuK/2HMEKsJVF1doLax/ZcPqq1tJtY2NxihewSauNXU5BoxJXC165rdd7JWkGrHH4mYH+qGuixWOUfiTh8jXCuDNw441rn5rq/s6KTGN5Dvlfh5OyXz60S3jYZA6G0PkhriSahvJ7Dl3jBTjNshKwb0I6UEVLDQOGpDT8XKvFE2JZ8BYS1woRmPVet1R75S8dPA7fqOs0k0eMjhm1409V12e0Ne0Obke6o5EaEcEHRZ53McHNNCP5Qq5XdbBKwOGByI4FUoKaua2UIJ/S76H+c0WLMiwijTKIiAiIgIiIC8ucBmoy9b8jgwJ3n6MbifHgqXfF+WmbJrWN0DnGnkAanvTEtWy8do2MwjG+eNaNHjqqxb7zklPWcTyGDfJVx5tbj1ZIx3RkjzJCk7rglA/EkjrzjkZ/qG8FWddMcPFdAapGC6XPFWOY7udX+votE9jeztNI9vNDGgBZWVlBiiLKIMIsrCAsIiAsgrCINdos+9i3tZcnD5SqTtFdRiaZrOCAD12AGrOJA4e1VfGn6e6zeVk+NvaHaGjh3KpY+b7L38WPqalrj1xx/OPzDDvHcFfnWEseJGmscg6ww3QcKPHHeGfcDqvnO0d3mxysfEPwZaltPhcO1Ge7AjkeS+l7NWoS2SIjLcApqKClPBQjbQfwD+cPVGy7teY9sl401XFejzugAdYuAHedEVOf9Qn+FFzf9KP+b3WVFXhERGhEXiWUNBLiABmTkg9EqubQbRsjqxjhvaurlyHErhvvaAyVZGS1mprRzvHQeqqNscPmLf04Hzz9VWbXRPe8Y1ca6hjzXxAXPDbmyGg3gObHj3CioLEZn0Dn01PSSf+SmINn901ZaLVGeLZnH0cSD3IykoGCmC6GtXiyvtcQwmitI+WaNrH/wCcVBPivbr/ALOHBtrhksbjk4isJ7n9n1RW1hINRgVIWe9njB1HDgcfXMeq1vsB3d+NzZWHJzCCPRclEVKlsMuXUdwNB5OyPccVxWmxuZmMOP7jRc62OvCRrCAA8DIOJ3hya7PwKDWijLJfLXuLSC12PVOeGdD8VNdRw1UkDwRBERAWCvSwgwizRZAQeom1IHP2xXe5aLHHm7wH1P8AOC6CEVVr/se+18WFHjeZX4XtqWnxy7iq/wDZ9ebhHI1+G644e481dL6s9WVHabiFRIMHO3RQyPqQOOo86pWVw+9tDd48zpzUtsVZROTaHtNGupFXI4dZ4450ryK5rh2SdLuvtQIjHZixq7hv8B+VXuOMNADQABkAKAdwUakeqIsojQiLBQeZHgAkmgGJOgVGve+/vBO7URg4c/zFZ2pvsWh8lmif1YqdKRq45Rg6ga88OKqdsvOOFnWcABqTn+6sZtdtqtNFDvc6Rwa3En+VPJQVu2qYT1A5/wDpHmf2UnsltDFiJj0cjjhgdymg3sce9NRbbusQjbQZ5k8Su9rUibUVGIORGI81uaxB5a1bc2lpo5hza4BzT3tOCALKKh23K6F2/d8psz8+jcS6zv5EGpZ4YLps20cb5BBbo/utpOTs4ZObXLtK5rwsjJ4zFM0PYdDoeLT8J5hB0SR0JxBphUGo/netZVEt9ltF3u3w50tnGUlKyxDQSD42fzDNWW5b9ZOAKgOIqKHqvGpYfdpxHqomtl63SyYV7LxSjhUHDKtPcYhRVhvaSCQQ2ntHsuwDX95yDjocA7kVZguS9LtZaGFkgqD5ju/ZB1MeCKj+cuRXpVK7rbJZJRBaDVrqCKQ5OGQY46Oy3TrkdCrYxwIqMkGUWVmiqsAL3HHvGg8eQ4rHdidF3QRbo5nMoPYbQUCwV7XhyDltOIKxsPdMW9LIWgyNkoCcaAgGoHGtceSxaSuzYo9afvjPo4Ik6tICyiKNiIiAoTaO1ylvQWb+/kB63wxNyMrjx4DUjkVLTy0HEnADiVrgswaD8zsXHif2GiD4hcVhljZbGR0kmq0DrYF2JNSddT3qs3hs3bi7fmhkeeLQHgf5a7quezFpEdqtERqazEV+Go3vGpV1a+ivWMfPNjfs4ltbRJIehirTFp33UzIBphpUr6Zd/wBnVgiArD0h4vJNfDJeoLe5upUnZ73+YVUWRvs9yQRt3Y4mMH5WgeOC4bZdRbi3EeqmYLS1+R8NVtRpTnx0WoqzW+7g7FuB4cVXZ46GhVRpJXglZcV4qiBFc8VRtoNm3WcumsjSY+0+EVq2mPSQ0xa4cBjw4K8VWFExXNmNpWzhrHuBcahr8g8jEtcPhkA0+IVI1pZVRNq9nHRl1psza1NZYwSN4DHpGgdl4NMu/iFL7JbRCdoY928+lWOwHSAAVqBlINRlkRmoRM3rdzLRGY3jAg0OoPEKv3LeT7PL92tFS74H/wCI0DDveB5gcQrYovaK5haY6DqyNxY4YEEYih0xVVLNxy/nMLKrmyd7ukBilG7Kw7pFKY8QNAccNCCOCuFmhpic/ZNCzwUxOZ9OQW5EQFrcthWmQqjhtjsF27Cmrp//AM/+SirfJQKV+z8dWY/mYPIH90SdW0LKwFlRsREQc8WLifl6o9yfbyVf+0C/vulmdukCWUFrOWHWf4A+dFMWS2NETpHOAa0yFxOQAcTU+CoTz97m+9zdgf3DHZNYDUSOrhU0DvLgERWbmuO0h0T93caCHneID3CtaEZje50VommtPwwxEc5iD/sW27LWbXvGDdMbXbplcTuudqGNzfTjgO9Sn9nUzmx/S0DyJqpqSOG7zK/+8i3DylY8eVQVJy3dI0VpUcRj6ZrTHdz/APFYR+k/QrdG6aLskkcjUeLU1WuO0EFS1jvbR+I46rlba4pcJGhjvmH1XPa7C6PEHeacnDLxVFe+0jb6WzPENmG6SATIW51HZZXDDCpVAu37QLQ2StocZmOzrTebzaeHJfSr0u+O0MLJWhzdK5g8WnQ8wvj+1WzEljdXF8J7L6ZflfwPoUZuvq913rHaGB8Tg4HwIPAg4grtqvgt03tLZpN+J1DqPhcOBGq+r7LbUx2ttMGSgdZhIr+pvEJqSrGi8grKrTK+fbWXMbI82mAFsLnAyBucT60bMzgK5jLMHAr6CsSRhwLXAFpBBBFQQcwQomIvZq+RaY8SOkaBvUyNey9o+V1D3YhTIC+bTWV922tgaSYnkmE6EVBkszjxy3edDqV9Qu1zXsbI01DgCOQ/dFn1X9oLrMb22tgxbhK0Zlh+L9TTQjm0c1ZrDPvsDq1wGWRwqHDkRitsjA4EEVBwPcc1GXW3oiYjk3LmwmrT4GqCWRFgoPLiuWd63yOUdbJcFRGXlKrVsDHSzF3zPcfKg+iol4zL6dszZujssLddwE97usfdKeUmiIo0IiIKBbYukjfE+u493WFSK0dUZdy0iwi0P6Jw/Aja0yipAdWojiqNOq4u5ADVd1tZSR44Od7k/VabE+sMu52jK9p0xAAH+kBT1cZYsxMrzFBSKzxYHdFK+PBSUdngZn1jxxKhxbI7PEGE5VJ/MSanDM8Fxu2pirQtPksSNLMJIP06Y1C6m2Y0qx1fUearFmvmF5z3XHLeqPKq6twsO9FUvdrWgpz4DktCStln3s+o7R1Kj+q4LSZGsdG5xaHgjebiMRQEVyK6Ib63d1k3WJwq1p8SW6BdryKdU1adMwiKPZ73ksrxDbSC1xpHaQKMdwZIPhdz1opy2WVkrCx7Q5rhQg5EfzVe70u1ro3Dd6SJw60ZxoNS39vJVWyWt93lkcrjJYnkCKYmroico5Dq3gVqVFE2x2XdY37zaugceqdW/kcfQHVQlllLHh0bix4oWOHHUHh7L73bbK2VjmPAcx4oQcQQQvjG1mz7rHLTExOP4bj/ALTzHqEsZ4+gbH7UttTdx/Vmb2m6Opm5v7aK0gr4DDK9rmyMJa9pq1w4j66L69sdtG21xY0ErABI0YY/MBwPokWLEF7YKrMUZdku2GEN70VFX/cDbVZ3ROweesx3yPHZcPHPiFDfZ5ebi19nlwkjcQ5vBwPWpyd2hz3ldAqRthZvutpjtzBRry2OemX5JKeFCeQQq80XHb46brx8OB/ScD+66YJN5oI1C9PbUEcUV5idUcxgf53I5y5rKaYHMYeWR8qL3K9Eap5FC2+ZdlsnVft1oVSvNjhM08cY+J4B7sz6Ar7ExtBQaL539mt378r7QcmVY39Th1j4Cn+ZfRgovkRERoREQVPaCHdmJ+YA/Q+yiWjcjLWkkve93cSaU7qAK07SQVYHj4Tj3HD3oq0B1m+KliOeKxNGJAc7iRXy4LpELTm1pHAtBXt7ad1aDwzQLSOmNzCN18Ubm8CxvpQLW66mnGyvMbv8J5rGf0n4V4xpngK0XpwIFfbRTNNRxtADiyRhim4H4v0u1C1wzvgJc51Qc2/AP08TzWq/rLJIN5h3nDNjj1Xfpdmx3CmHHio27L2a/qS40duguwcx3ySN0cMMcjms2Yq32W1h7Q9uuhwPiNFHX1ZGbriW70T8JI6VGPxAcclHGWSOQEYNB61fj5N4d/JTdmtIcKjFpzH81QVO6bW6xyts0r9+zyf9rMdOEDjxFQApq/LpZaYnRyDA5HVp0cOYXi+bjY+N0b8YZD1SO1E/NrwdMfZaNm7e871ntH/cQ4E6SNw3ZG+BFeBWoj5Del1yWaV0MmYxBAwcNHjkaeat32UWbefO/GtGN9yVZb5sVmtb2Va+R0ZNNwlta5tLhjTXBSlhuSRrAxjGQs+QGg8aAlx5nFMRMfe42ChcBTQYn0WxlsYSACccsFHRXC4Zyhv6GCv+ZxI9FJ2axsZ2RjxJLneZ+iqugBct63e20QyQv7MjSO7gfA4rq3lhpxUVWPs/tr3Quhlwls7jG8a9XI91FaCVVbR/6e9WuyZa4yD/APJGD7torNI5BzyYP7xXxGHsVotMtF6tT8u+nmCP2UTbbSqjmt1oUFaHue4NaC5ziA0DMk4ALottoVh+za5+kkNpeOqyrY+bvid4DDxKVOrzs/dYs0DIhmBVx4uPaPmpJEUbEREBERBrnjDmlpyIoqXLAWvLTmC4K7qB2hstCJW9zvofoiVA22bcbji4Vw7sT4nTwUaHyuHVrhTE4EmoJwplQkeS7b0s7nTMdgY6YgipqQN0g6ZLaqkQ97XxNAwEQmSshFAfhOWOQNARjrQaqejnNBwIHeOS01/mhUPfl0PnkieyZ0fRmpAcWk4jEHEVzwIxCFTskYOIVcv+5jITLCB0wbRzTg2VoxDHc8912lVMC2s6Tow9vSEE7lRUgUrhyqPNdDxXEZq9RU7nvAStEbiQcQ0uHWaRg6Nw+Yeua6rPaBZ3BuNHuodSSc3H6leb3ukdJ0zKjfoJQNCMGTDm00B5HkvQdvscXCkrOq8a8qDgVzsxqLLA4OG47Jy5rLYmiZpeAXMBDSfT3NORKjrltJLS12BGWOnw1PEKaldUB+uR+h/nFIJMvNOS8VXmB+8PdeqLQ8FyxvLL1BX5fsVmbWR1DoM3HuCpU0ZFzf2lHv7m8N/hXFfK742+mfUR0jGlDvP8Tk31XBsIyS0XhGcyCXucSSaDnzOCia+nbfR0gZOO1Z5Y3+BcGu9HKYmmqA4ZEA+YqufaOISWeZnzRvHpUeyjrute9Y7O45mJnoAEK6J5/ce4VdtloxI4LrltWKgbbaMSVUbrDY32mdkLM3nE/KPid4D6L7VdtiZBEyKMUYwAAfU8ycfFVn7Pdnvu8XTSD8aYA0IxYzNrOR1P9Fb1GpGUREUREQEREBa54g9paciKLYiCj3rYXAgbxBjdXD4m6A8saLitwPRupw+o+iu162HpG4DrD1GoVOMAj6mNMaVx7246jgqzjzBAS0FriCQDTNuPJZY413XYOpXDI6VB+i5LFMWv6Nx3TUbtcQeXjofqu20Mc5uIG801aQ7PSnEVB9FFcBuWLp/vG7+JhjWoBALd4DQ0NCRmM6qRQLlhtZL9xwDeFXCpPEDUUVRvk9Dmoy8ouieyYdk0jk/4n6KVcFpls3SxSRnUGneMQUv1Ig5wYpRITRja64bpzJVgjG8CzR4w7xiFXmu6SBjnZswd3jDxyUvd8pMbHZEUr4Gi5tpS7JCe0KE594zUgo5zt2WvGh+h+i7GuxdwFB6Y/RbiNF52tsMbpJDRrQSTyC+DX/extczpHYVNGivZYMh9T3qyfaDtT96k+7QAujY7Et/9xwwwHyip8Vw7NfZ/bLWatj6NmNXydVvcB2neARnqpubQ6EDh+6+p/ZPchjjfaninSjdjH5Qes7xIp/8AUritH2YOjtEUTpWvaQXzFoI6NoIo3HMvxA7iVf3PDWhrRRrQA0DIACgCLIxbpeqRxB9lWLJPu2Kzj8h91IXjbaA8gfZQNsk3Y4Y/kiZXvIqfdUrTNaVP7AbO/eZenkH4MTsB87x/xbge9ROzdwvt0u6KtibjI8aD5RxcfTNfZ7FZGRMbHG0NY0UAGgUJG8LKIjQiIgIiICIiAiIgKEv27A8FzRjrTPk4c1NrBCCgNaC4CRoLm8cnDiD9NEt0bnEBhLW54mprw0qO9WW97kD6uZg4VNBx5cK8FW95zTuvGPGlNeHiiV6aKKOtwAlYSXDLIigxxwOdcsMuC2vvGjHuEUhMZoW7vWOOJacnDuK1WJsz3uc9zXQPxYxzN2Vh4Gmo/hVRJkVWbH2xzB+qL3ZhR+OFN4nlghVZsLaG0sp2ZHkDxqu+7/7k416zvdcF2mvTyZB7nkdxJopEjcia3V2neVzv60kJzjGeIPsCuDbWG0SWMtsxo9+DqEhxbqGniVvtDD07ODYz+ykpOw1XyitbJbP2exWfec9r7U+hI6J7i0aMAAr48VNMfO84FzW4Uc8UpzbCDVx4bxAHAqRsx6vmvci0I+UBgOZJNXOJq5x+Zx1PoNFC262UBXVe1ppVVa2WiqqV7kk3zQ5fEeQz/bxW+5LjlvCYkVbED130wA+VvF3LT0XXstsy+19Z1WQV6ztXU+Fv1K+qWCxMhY2ONoaxooAPc8TzQkeLquyOzxtjiaGtb5k6knUniuxEUaEREBERAREQEREBERAREQFw3jdjZhjgdD+/FdyIKfNZjEaSAgaOGI/dedxhyf7K3yRBwo4AjgVCW/Z4HFlO4/Q6IIwhrBUU7yQoS8LUXAsjNd7BzhoK4hvEnUrrvG7Xx1/DFdN4uA8xVc0DziHwObzY4Pr7EKW1HILRHEN04kfCAT3AldNhY6R3TSjcY0EiuHe48AF632t7Fne48w1o8ycPJcBuKS0TdLanktGDLOxzuiA/Pl0mIrlRZktXUnd0hmc6WlGvo2MHPoxk4jTeJce6ikZXVoB/NAsAU/noFtgj+IraOhgoAFz2yegK9TTgKEn6S0P6OEFx1PwjmToqIS87SXuwxqcAMzyop/ZzYdzyJLV1W5iOvWPDfOg5Zqy7PbLR2frvpJL8xGDeTRp3qwBDHmKMNADQABgAMABwovaIooiIgIiICIiAiIgIiICIiAiIgIiICIiDXPCHtLXCoKgLVczm9nrD1VjRBTXQkZtHqE3TyCuD2A5gFaH2CM5sb5ImKr1RiTUrW+1F2DAXHg0Eq3Nu+IfA3yC3tYBkKdypipWS4JZcZT0bOHxn6BWaxWGOFu7G0NHqeZOpXSiisLK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4.bp.blogspot.com/_cEQXi9jE0QI/TMNFKpb9pJI/AAAAAAAAAG0/LqG9_V5k2J8/s1600/onygenicsshower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14800"/>
            <a:ext cx="1304016" cy="2209800"/>
          </a:xfrm>
          <a:prstGeom prst="rect">
            <a:avLst/>
          </a:prstGeom>
          <a:noFill/>
        </p:spPr>
      </p:pic>
      <p:pic>
        <p:nvPicPr>
          <p:cNvPr id="3090" name="Picture 18" descr="http://fultonstreetplumbingandheating.info/images/thermostat%20install.jpg"/>
          <p:cNvPicPr>
            <a:picLocks noChangeAspect="1" noChangeArrowheads="1"/>
          </p:cNvPicPr>
          <p:nvPr/>
        </p:nvPicPr>
        <p:blipFill>
          <a:blip r:embed="rId4" cstate="print"/>
          <a:srcRect r="12903"/>
          <a:stretch>
            <a:fillRect/>
          </a:stretch>
        </p:blipFill>
        <p:spPr bwMode="auto">
          <a:xfrm>
            <a:off x="6705600" y="2133600"/>
            <a:ext cx="2057400" cy="1818894"/>
          </a:xfrm>
          <a:prstGeom prst="rect">
            <a:avLst/>
          </a:prstGeom>
          <a:noFill/>
        </p:spPr>
      </p:pic>
      <p:pic>
        <p:nvPicPr>
          <p:cNvPr id="3094" name="Picture 22" descr="http://www.preferredhomerepair.com/sitebuilder/images/m1x00213furnace800_Full_1_-359x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1" y="2286000"/>
            <a:ext cx="2656058" cy="1590676"/>
          </a:xfrm>
          <a:prstGeom prst="rect">
            <a:avLst/>
          </a:prstGeom>
          <a:noFill/>
        </p:spPr>
      </p:pic>
      <p:pic>
        <p:nvPicPr>
          <p:cNvPr id="3096" name="Picture 24" descr="http://media.treehugger.com/assets/images/2011/10/ultra-surge-protector-swit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343400"/>
            <a:ext cx="2740025" cy="1756426"/>
          </a:xfrm>
          <a:prstGeom prst="rect">
            <a:avLst/>
          </a:prstGeom>
          <a:noFill/>
        </p:spPr>
      </p:pic>
      <p:pic>
        <p:nvPicPr>
          <p:cNvPr id="3098" name="Picture 26" descr="http://www.nrs.fs.fed.us/nyc/local-resources/images/home_urban_tree_can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419600"/>
            <a:ext cx="3695700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Ways of reducing your carbon footprint</a:t>
            </a:r>
            <a:endParaRPr lang="en-US" dirty="0"/>
          </a:p>
        </p:txBody>
      </p:sp>
      <p:sp>
        <p:nvSpPr>
          <p:cNvPr id="1026" name="AutoShape 2" descr="data:image/jpeg;base64,/9j/4AAQSkZJRgABAQAAAQABAAD/2wCEAAkGBhISEBUSEhIWFRUVGRkYFxgXFBUYGBgaHBYXFxcXFhgXHCYeFxomGhUYHy8gIycpLCwvFx8yNTAqNSYrLCkBCQoKDgwOGg8PGCwkHCQpLSwpMC8sLCwpNSwpLywpLi8vKS0pLCksKjApLCktKiwpLCwpLDUwLCwuNSwpLC8sLP/AABEIAMIBAwMBIgACEQEDEQH/xAAcAAEAAgIDAQAAAAAAAAAAAAAABgcDBAIFCAH/xABOEAACAQIDAwgDDAcGBAcBAAABAgMAEQQSIQUGMQcTIkFRYXGBMpGhFCNCUnKCkqKxsrPBFTM0NWJ00UNTg5PC8CRUw/EXJXOj0+HiFv/EABoBAQADAQEBAAAAAAAAAAAAAAABAgMEBQb/xAAzEQACAgADBwIEAwkAAAAAAAAAAQIRAyExBBITQVFhcTKBIkKhwTOR8AUVQ1JigrHh8f/aAAwDAQACEQMRAD8AvGlKUApSlAKUpQClKUApSlAKUpQClKUApSlAKUpQClKUApSlAKUpQClKUApSlAKUpQClKUApSlAKqzemdYNuwI0zx4d0Dyhp5FjuTKLm7WUdFdBYVadVjvDzjbew+JXD4loYVCO64WcgEGUG3Q6Q6Q1Fweq9Y42i8o9P9m+ud/yS/wAZe/Q5bsTTybYkODmkfALcOXkZ4yeb4R5ySffCNR1Djbjj2uMm8EMHOyLA6ZnQzyBL5Je1tNVXQVzn2XiMRtyLFYWCWGFMglkeNoecAuX6LgM2ZbJw4i/VesO34DNtyOZsLiJMMsZjkPuScqehKp0yXYXcageFY8v7v17HoqniXf8ACeXNOsr6y6aPsZt2cVP+m5Y8NLJLgVuGLSPLGp5sGyu5PS5020NyL8bVmG2H2htp8IXZcNhg5ZFYrzrIQhzlbEjO3DhZe+tXYmHxWyMc8CwTz4KYhw0cUj83fQE5QekLZWHEgA24CtmLY8mC2scekUj4XEq2crHIZIi9nOeK2f01B4aZjfUWJXVd8/10Imob7kq/DqD6vv8A1/Ub+4h9lS4fFYUlY2YpLDmPNPwYELwVrBukB2d928W8cmK2rh9nRSPHEcrTFCUd7x89kzDUDIBwPwj2Vy34wMu1ZoMNh0cQxsXmmZGRBewAQuBnYLm0AOrDXjblvHuxLhtpwbSw8TSxrlWZEBLqAnNZ1Xiw5u2g61771Mt63Wlr/ZTBeFuQ4lcTdnXn5b761fbsZOULCHAwR4zBMYXjdQ6qzZJFa4s6XsxvbU66nXhXLeJGx2FwU8LyQy4g2GSV1AJw00gUgEAgSRqL2va9fN/5ZMfDHhMHFI5kdXd3ikjjjUfGZwLNcg5Rc2U6XtW5tIDCLs/DpFPKMPIhdo8PK4C8xLEWJVSCcz3ygk93CpazfTIyw21h4bf4ly81WV++lnXbh73udlyZyXxGHJjCs3SdnNoASdRd2ya/FrruTlHO1MVDLNNKMPmVM8shF1lCZiL2PDrHXW/srdZ4trT4kCQYRlGJA5uS7uQSEMeXOWVmdsgFwcunVWruLHLHtfGSyYfEJHiGk5t2w0wU5psy5iU6Gmt2sB12qqu43ydHRPh7uM8P5oqXhusvKz06loV0EO85/ScmAkjC+8rPC4YnnFzZJARlAVlbqubjXSu/qA8q2AxSLh8fgYmkxOFZ1CorsWjmjKN0E1ezZGt1amuw+cPmP5UimGxeJTDBkgxIwsRaUIsrZgryMxXLHGCdGub9eXqlG7W08TNExxWG9zyKxWwkWRHAtaRGXXKb9YFRd9lDZuwocM2BfGqAi4mKLpN0zmmkVTq+VybAWPo+iASNbcHaM2EwU7Nh8Y+GWdUwcbxXxKxMVXVCb82rHS/UDQFkUpSgFKUoBSlKAUpSgFaW2trx4WB55TZEFzbUk8AqjrJJAHjW7VS8r+8WbEQ4NRdV6b2tbOytkB1uLKL/AOIKA6jaW+uIxbM7SNHHrZAxVVHY3DMe0n2cK7nkv3rd8UYBIZIWuFu1wGVMxMZPwdLWGl799d3uLuXC2DL4iMOZxoCPRT4JHYT6Vx3VTeyTLgdtJHcgR4m1jw0m5uQgdQaMkjufSpB6hpSlQBSlKAUpSgFKUoBSlKAUpSgFRDlXndNlysjsjZ4ukjMrC8qg2ZSCNKl9Qzld/dUvy4fxUq+H6l5IehWG5O1cQ2IhDYidgZ4QQ08rAgyC46THTur0FXnPcb9pg/mIPxBXoyujadUViKUqtd/doYrA4uCQYmb3JKwEigrdLEFgrZb2Km4HHRteFuGc9xWzr2bZ3tE9yLp8vbl5LKpUe3nEjLBHBNJHJLIqqyEHoAZ5Xa4INo1Nj2le2t3auJbD4U5CXk0jjzm5aRyETMQOGZgT2AGp3tSnCtRp5vkdpSoFyVbxzTJPhsSzNPA5uXN2ykkEE31KspHmKba3mmn2smzcPIYkXWeRbZz0M5VSfRFsouNbnu1pxVuqXU6XsOIsWWFa+FW3yrWye0qL7R2PPBJA+GmnaPnkE8byNLdCbFw0uZltoSAQLXPVr0K43Efp44P3VLzGXPlut/1YbLmte1/Opc61XYrDZeIm4yVJN98vv9CxqVHd58NLzuGMeIliDzCORVK2K5HfS6mzXQC/YT3VGt99oYjD4/BQxYmVY8Qyq63U/wBoqEqStwSGpLE3eQwdleM1FSVtN8+X/Cx6VH98IJVwbvDPJE8S3DAg31F84YdLTr0rrN8sHiY44BhcVMsjMyalWzkQSyi910OaIDSw6R04VMpVyKYWAsSviSu+vLMmdKg+5e+jS7KaeU55oSyNwBdyRzQHe2ZV7zXW8n20sXNj8TDiMVJIMNdbdFVZg5QkgC9tDYX66rxU6rmbPYcSKxHJpbmvfx9PzLKJqqdrbijFYx5xM2aRkLAgcJCLKpGoKwi+t/QNWZtN7RkcM1l8j6R8lzHyrptgpnkznrLy+GYmOLyyrL6xWl5nCSCKIKoVRYKAAOwDQCvPHKmoh208n8Yf1wQ/ml/M16Krzfy5fvOb5KfgipIPRsUmZQ3aAfWK51qbIJ9zxX482l/oitugFKUoBSlKAUpSgFKUoBSlKAVDOV791S/Lh/GSpnUL5Xv3VL8uH8VKvh+teSHoVNuN+0wfzEH4gr0bXnLcb9pg/mIPxBXo2ujadUVgKju/2wPdeAljAu6jnI+F863IAv1kXX51SKlcclvKmb4WJLCmpx1TsgfJbLLiII8RMP1MZw8J11UMC7+YWJP8I9tq29pbVhxePjwyYsRmDM4KGIs0xBjCJzisrFUMmYWuM69hqY2pVFCopWdE9pUsWWJu1d0uSv2z+hUG0J02btxJhOZVkFsQTzZdS2jc4sSqF4I/AE2NbG1icFtlNp6yYOcAtLGM6qGQRm5W/wAIK3eCQLkGrXoRVOD352jp/eOjcPl3JZ6r8smuWp0a72wysiYVlxDsRfm2usaX6TyOAQlhewOrGwHWRD9vMcHt+PGTAjDyJkMliVU5ClmI4G4HHqPdVlqoHAWoRV5QclmzmwdojhSdRyaaeeefevsRvE7Wjxc+GTDOswjl52V0OZEURSKAXGmYs6gLx4m1heo5yp4SRMTgcZkZooHBlKi+UCRHuR1AhTrw07xVjhQOAr7SUN5NNjB2pYOJGcY5JNVfW7z9+hFtrbxYfFwGDCyrNJNlULGblVLDM8lvQVVuelbgBxNfN7tv4eHEYNZJVUrPnYX1VDBMgdh8FczqLn8qlCoBwAFcqlxb5lI4sItfC6z555qta+xV2w932g2tiTcLgejii5y821rvEM3ABXdm/wAMeeHk62lENr44mRQJnfmiTYSXmZhkJ9K4N9KtelZrBpqnzOqX7Qc4yU4+qKWvTnpm8jot5cQcuUcbWHypCUX6okrb2HhwqMRwLZV+TGBGLdxKl/n11WMlz4gW1ylpLd496iHm4zfOqRwQhFVRwUADyFq1Wp5pkry/yy4wvtXFa6Bwo+bDCp+sGr1BXlTGKcVtuNTduexl+3oviWYHwyMPIVYI9TYWPKir2KB6hastKUIFKUoBSlKAUpSgFKUoBSlKAVDOV791SfLh/FSpnUM5Xv3VJ8uL8Vavh+teSHoVNuN+0wfzEH3xXoyvOe4v7TB/MQffFejK6Np1RWIpSlchcUpSgFKUoBSlKAUpSgFKUoBWDGzFY2I9K1l72Oij1kVnrqt4MXkS/YGf1Cy/XdT82oYOv2LEGlZh6ObKvyIgFB83ZT801Ja6nd7CZI7dgC+fpOfpOR82u1JoiWaG8G0hh8JPOf7KKSTTj0ULWHfpXnnkh2Vzm24OsQK7n5kfNj6zqfKp5ylcpEUkMmDiGZZBldrm7LfUL2KbWvxIJsBoarfdvexsBiOfgSMOVKHOHYFWZWb4emqLqOypB6ipUU3J5QoNoLlHvcwFzGTe/aUPWO7iPbUroQKUpQClKUApSlAKUpQClKUAqGcrv7qk+XF+KtTOobyufuqT5cX4q1fD9S8kPQqXcb9qg/mIPvivRlec9x/2rD/zEP3xXoyujatUVgKUpXIXFKUoBSlKAUpSgFKUoBSlKAVGduTBplQ+iWGb5EQLt6yxHza77aGMEMTytwjVmPkL2qE7t7ajxkvOIGtdYxmXKSSTLLpcjUhr2PAmoZKJvgoysag8eLfKOre0morypbwHC4Fgp6Ul1+aBdvXovzqmNVDy94m0aDsUfXc//HUkFT4iVuaaQ+kwzX8WCqB4nXwq0Nw+SbB4zZvO4hX52RmySLI4Kqtk4A2YFlZtQeNVnjSCsSjW5BNtdI0BA04klhpXp/dnZfubBwQHjHGit3tYZj5tc0B5y2xsjE7Dxy3YlMwMcg4nsv36Hxt23A9C7o7yLjcMsotm0DgdtuPgRrXTcq+6q4zAOQOnEC624kD0h5DpDvW3WarXkO3laLEnDSGwJyEX4G/RPk2ng9AX9SlKAUpSgFKUoBSlKAUpSgFQ7la/dUny4vxVqY1D+Vj91y3+NH+ItXh6l5IehUm44/4rD/zEP3xXouvOu5I/4zD9nPRX8ecH5V6Kro2nVFYClKVyFxSlKAUpSgFKUoBSlKAUpSgI3v8Ayn3G8Yze+hhdUZrZY2kN8vAdD/vUe5JljaFRGwYxBmk0IIkc6XDAEdEObEcGFd3vzjbRlBxICgd7t6Q7CoQ/TrtN2cCseHUgAFwGJsASLdC/bZMo8qrzJ5HbVR3LHsxRNO+UZmMbZrDMRzYUXPE2Ia3ZerxqqOWWEc4uuskVrdmRzYnxzn6PdViCF7sywlsDJiGyxRyAsQrMTlDMosgJIMiRg9Vr30q4hyk4H+8Pmprz3gcdzeHIJAaN72NwCCpHEA216+6teTeCVnCKtg6gqx1IB67DQ1pGO8Vk6L/flf2Xz3MNMbnS/NSFBfqY5dOPgOsiqH58YbbLpGylecZFZTcFbnmmBHElQh06ya7jZezki9HUn0mPE9t62tubvLIFfg6EEN2EHS/aL6VaWHWaKqd6noTZ+LEsUcg+Gqt6wDWxUe3AxRk2dATxAZT812X8qkNYmgpSlAKUpQClY3xCg2LAHxFcTjE+MPXUWiaM1cJpgilmNgBcmsXu+P44rT2xi1bDyKpuSpAAB4moclRKWZqYnfCMegC3sqPbwbSGMhaCZbxsQSFZlN1IIsym/EDrrRfAyD4JrgYX+Ia5uJI6OHE1th7n4RJVdFkDIyuvv8p6SkMpILWIuOBq1cLIWRWPEgH2VANnKynpC3qqYYHa0QjUM4BAsRrW0JuXqZnOKWiO0pWl+mYf7we2n6Zh+OPbWm8upluvobtK0f03D/eCvq7ZhPB71G8upO6+hu0rFDiFf0Te1ZasVFKUoBSlKAUpWHGSFUYjjay/KOi+0igIHvNIZ8ZDCCek5bwuRGrDtGVQ3+9bBVQBYcBwqvt1IxPtSWUehAuVdb2PoKL9YsG9VWFVUSzBjsYsUTyubKilmPcBc1Qe3cfJjJZJWNmc9EcQoHooO4D23PXVn8qu0CmDWIcZnAPyV6Z9oUedVzs3B3row4qrZjOWdIhe0t08e3GAon95cWPh11ubO2Jzdi2rABR3AVOsTgmtYkkDgCTYeFdFio7GtYRSM5SbMCm1SWTDZkI7Rb2VD5DmlVe3KPW1qnbsK0qiidkl5Ktp58M8J4xNcfJe5+8G9lTeqq5L57Y6ROpo39ayJb2E1atcL1OtClKVBIpSlAQTefEBcSylgrNYgFgCQQACBfXUEeVdI2NUn9ah4n9YvULnr7NahnKPtjnNsSyix5lhFEePSjQlTYfFxDE/N1qJ4KyGVQB0oTEL66NJHm/9tXF/4hWLwk3ZssRottceliedSw4nnF01AF9dNSB5ivv6Uit+uj42/WLx7OPHu7qp2CWwlQcJDGW0GoTPYH5zKfmCscUx5ki/BnfzZI1v43Q+unBQ4rLiXbMBP7RFwY6SpwVSzHjwCgknqAJou3MNZj7ohsoUsedSwDWykm+gOlu29U/hugrED0gyeAdDGT9FyPOuRb3gxn+0C/VNx+VOCuo4rLfm3jwikhsTCpBKkGVAQw4g3OhHZWu+9OD/AObg/wA1P61UmKBaXMdS12PeScxPrNcHi6ZHaD9lOEiOKy4cPt7DO4jjxETSMcoVXUsT2AA8aw//ANZg/wDm4f8AMWqugxWTFc+nFZVmA4dISCS3hm08K1pVU85k0W5Kj+HMcoPkBThInistob14LrxcP0xXY4DevBAF/dUeUFVvm62DFRp1kI30TVJMl4/DX/frrcw8xERA9Fst/Jgynx4jwJqVhJEcRs9RbuOGhEqkMkgVkYG4ZSLgjyNdrVfciu1TJgGgY9LDyMoubnI/vieABZlHclWDWiVGbdsUpSpIFKUoBXTb0Y0RwE9gZrEXzWFgLduZgfKu5qA8p+0CsDIoLM5ChQR0rai3ac7gW7tahko3eS/B2wjTHjNIxueJVTkW/mGPnUxrS2Ls4YfDRQDXm0VL9pAAJPeTc+dbtSQVdyq4nNioYviRlvptb/piut2fLFBGZpmyotrmxPEgAADUkk2sK5b/AGIzbTlHxBGv1A/+utvZeGhmiMcoVla1wT2G44G9dGkUYayOyxWGUpmHAi40t7DwqB7WazGrB2i6pFZQAqiwA0AAFgB3WqutpPc+dWwyuIddskZ8Yo6lN/orf71TF2qI7ojNiZW+KCPpNp7FqUyygakgDvNq6JGMNLNnk4kttO3aso/P8quCqV5OpQdqRkEEHndQf4HNXVXny1O5aClKVUkVr7QxqwwyTObLGjOx7Aqlj7BWxUP5V9o81syRbgGZliF+sMbyD/LV6AoKdy8vOPbNrI9uGdyzMfXf11qYZbu5PUAPM2B9tZiL5z1ubDwHRt7D66xIbRMw+EWb7xHsC1BJjhHRZvH2An8q+FPe7duUesj+tZua97I7QR9Lh98Ul9EnzHjfT22qQY5h733cfrLb2Vzlj1jHeBX2eLTL3W9RSsk36xPM/Uc/lUAwunvieDH1KP619ki99HeT92tp4tbnqVvba/2CuMsd3XuN/qOv2kUBpBbSHvF/sphk1I8R7f8A9VmlHviHtuPYR+QpAtpT3i/j/vLQGHBx3Ur2ae0r/StjAxZoyp7wft+y9fMOlpGHbe32D2g1s4UZWfsuD67f6NaAnnJFtPmceI20GJjyn5aXcf6x51eFeZNn4xoXjmX0oZA3ecrX6u3X116WwuIWRFkU3V1DA9xFx9tSGZaUpQgUpSgPjuACToBqarnaEXuna+GhIuIjzrg9WQ86SB12mdFqT77bWMGGurWZjxFtAoLNx6tAvzqr3kY2tiMZtDFzStmWJMl7WJaSTNrbQ/qz66AuKlKUBXDIpxuPkAUuHAQmx6QhUWF+HSXgOut/eKDFqkbYPnJAQS3Tdj1ZbLmAta/sqrztkzOYgwV8Y0hR24KwYPmvrZtQeHV4VcmBcAWixNgOC+9sB4XGYeF6vJUUjmaeztjySYZHxSgSNo8bRx8M3UygOrZBfVjaoNvvsaLDspjutwxIJJAta1r6jr6zwqz5JwvSeYN2XyKB2kAdfeSfK5vVHKhtFWzFGDDmwgKkEXJa+o+V7Kvg25UVxa3SL7oY4LDLIBxYDU21C3t9amLmaSXKCS+hY2zFL+iiKdAzce4WPE3HQ7Nm0jiGgzEn5TMF9gUeupHu1Ezo84Grtcd2ckX+bGFGh4M1dGLd+TKFZ9ja2fC8EqSQy5Z0uw98Zmt6LXLXV9GsQbjXj11em6+3lxmFSYWDejIuvRkGjrY68dR3EVTMmDRXDqNQpW5OpBKnXq4qKmvJViCJsSnwWWOS38QLIx81yD5tYYkElaNYSt0WPSlKwNRVQ8ue1ffMPhgQcqvKw67sebjPslq3q86cpO1Oe2piGBuIyI1t1CNQrD/MdjUMlEYc2AtrbXxsNPWAaxSL71l7QQPAkJ9lcmbr7B9i5v8AURXIr0lX4oF/Cx/NaA526Jv1W9d+cX2KK4iHMAO0qfUwv92vuIk6J7SxP0bL9jVtRAXHZrfzCg+00BhZLv5Mf9+qjxXe/ZmP1ZB+dZolvOL/ABPtauJJEdzx5tT5k6/nQk+yLo3yWPtH9a4FLsO+33rmtuZPSHcw+qT+VY2W3N66EgH6oHtYUBpuuqnsYeo2H2kVzaGzqezMPqnL7c1c2W1r9oXzJI9hK+qtmaK7gj43sDWPsLUBp83aVe+w9fRHtuazNEM4HU629pjv6itfMYhyqw48B3cNfG7N6qy4w6K69TAjsswsvldAfOgMiag/xAHxPAn1/ZV38lW1+f2cqk3aFjGfk2Dx/UdR801STizFQbWJUdoHFfsc+VWJyNY8LLND1MFYfWZAO/Lnv8kUDLZpWptXHczDJLa+RSf+/dVU4/a0k7FnxRN+oXVR3BQbD7akqXDXSb070pgkUlTI7myoCAbD0mJPADTzIqrGgPVNfzasMmEc8WDeLf1oDLv/AL6PikuqczGiMDmOYkkgsbgfwqB59td1yLzYbBbOHPzxJLiHMxVpEBVSFEYOul1AfX49RXF7JLrldAyniNDWtJswqtgCqgW0FrDu6hpUg9DqwIuDcHUEddfaqLdrllc4qDCSYeMRSOsKvGWUoT0I+gbgrmyrxFgb9VW7UA82717vvHiJIIyBLFKXw5va5B1jv1FlKkDrIUddasW+rA5JRkcaMD29dW7yk7iNibYnDLeVbZ0FgXA4MhOmcDSx4jTiBVWNjxm5rEBGdR6M8S84Bw1Ei3FdUGmjCSaN3Zu387BVAzHhb7e7xrnvHOHu0huAtyTwyqOq/nWBMdEikIsaA8REiJfxy2v59laWIx+e4ykjgxsbW7L9fHj41dVyKeTW2NspDEkuuZlDeZF9POt7dbFBMIPFPbHGo9oNfMFiFChRYAaAdw4VrbPm5mRoyLob6dqEkiw67XKkf/V4k9Gy0UqdHcHEkk8POp9yYwk4jEtbookaX/iJdiPIBT86q1xEiBveyWLZVCC5bNcgAd5JA8au/cfd04PBrG9udcmSUj47AdG/WFUKgP8ADWeI8qLQWdkgpSlc5sa+0MasMMkrejGjOfBVLH7K8rzSM5zNq8hLseq5LMW8yWv5V6g3g2T7qwsuHzlOdUrmAvbyPEdRHYar5uQuMtm91vwtpGotwuRqepdPE8eFQSil3N9PjZR62J+y1bAk6THv9YUZvtI9VWjiOQV8148YtgwNnhJJsoFiVcDq426+GmuA8g+Isf8AjIj0bD3pxra+vSPE0BV/Exr2i583f8kHrrba5BI06XrHN2+0qfKrDm5DMUDnTEQsQigKwddVFrFhfQm5vasH/gzjxGtmw5YgZhzj2FnvcHm+ldbdQ4W76AhcJHPKf4Ps1H518xC9DT+FfVLb86mcfI7tEMzHmOFl99a/Xcn3vTj31zHI9tAgAmEWbN+sY36ee3o91qEkRAuGv1kj1krWORLqD1qVPq5t/wDp1MxySbRBH6k3IJ98OnSOno68Qf8AepuSDaGljDqNbyHonIyWNl1HA3HbQENx8N1bKbGzEHxa6H1Csk8oGRvgmx8iL29bCpvJyS47gDAbKB+scZrKQLdDh41wl5IccyRpmh4IGIdiFsRmOqgtYDzsOF9AINa6OvWp17uJt42krja8Nh8Ui3WSh6IHlE/rqwcNyM4rNMXmhUsVZLZ3UtwIe6giwRCCO09lZIORnEqVHPw5Qbnovfjaw7dC5+d3XIFeuwYK3DMqk+OVXb6jOPOu73K2mcPjUYnjmQgdqsGA7ywyxj/1KmMXIw4RU90KMuXXKTwY3FuzIbV2OwuSZYZBJLNnKurjKpGq2te5t8EG1utuOlpFlgqwYXFiCPIg1rzbKgf0oY28Y1P2itiKMKoUCwAsB2AcAK5UKnUybpYNuOGiHgoX7tq05dwMC39kR4Syj/VapFSgIjLyZYU+i8yeEgP3lNa0/JghUquJlAII6QVuOnVapvSgIjuvyYYLBFZAhlmXUSy2JU66ovopxtcC/aTUupSgFaG1tgYbFKFxEEcoHDOoJB7VPFT3it+lAQDavIxgpLmGSfDk29CVmUWIPRWQm3DqPWa6huQ5y5/8ybmyScnuaMm2tgHLHu1tVrUq28+pFIp4chE4JK7QS3YcM3le0vHwrsMPyIAqBPjC5B+BCEt8klyQe+9WjSp35dSN1EE3a5KYsHjRiRM8qolo1kAJEh0aQsAB6JIAtpmOp0tO6UqhY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cleanitupcarpetcleaning.com/wp-content/uploads/2012/09/broom-vs-vacu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2667000" cy="2000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048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Household vacuums use 200-700 watts</a:t>
            </a:r>
            <a:endParaRPr lang="en-US" dirty="0"/>
          </a:p>
        </p:txBody>
      </p:sp>
      <p:pic>
        <p:nvPicPr>
          <p:cNvPr id="1030" name="Picture 6" descr="https://encrypted-tbn0.gstatic.com/images?q=tbn:ANd9GcT_J12yqNxazRHZm-wd66eY8iwblwdCX0bki5AyCQc8k2-rXgYKYg"/>
          <p:cNvPicPr>
            <a:picLocks noChangeAspect="1" noChangeArrowheads="1"/>
          </p:cNvPicPr>
          <p:nvPr/>
        </p:nvPicPr>
        <p:blipFill>
          <a:blip r:embed="rId3" cstate="print"/>
          <a:srcRect l="10526" t="18596" r="13158"/>
          <a:stretch>
            <a:fillRect/>
          </a:stretch>
        </p:blipFill>
        <p:spPr bwMode="auto">
          <a:xfrm>
            <a:off x="5638800" y="914400"/>
            <a:ext cx="2585936" cy="2095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3048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Electric clothes dryer uses 2000-4000 watts, gas dryers use 300-400 watts</a:t>
            </a:r>
            <a:endParaRPr lang="en-US" dirty="0"/>
          </a:p>
        </p:txBody>
      </p:sp>
      <p:pic>
        <p:nvPicPr>
          <p:cNvPr id="1032" name="Picture 8" descr="http://upload.wikimedia.org/wikipedia/commons/1/1e/Handheld_blowdr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3276600" cy="2184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61722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Hair dryers use 1000 - 1500 watts</a:t>
            </a:r>
            <a:endParaRPr lang="en-US" dirty="0"/>
          </a:p>
        </p:txBody>
      </p:sp>
      <p:sp>
        <p:nvSpPr>
          <p:cNvPr id="1034" name="AutoShape 10" descr="data:image/jpeg;base64,/9j/4AAQSkZJRgABAQAAAQABAAD/2wCEAAkGBxQTEhQUExQVFBUXFRUUFBQVFxUWFhQUFBQXFxUUFRQYHCggGBwlGxYYITEhJiksLi4uGB8zODMsNygtLisBCgoKDg0OGxAQGiwkHyQsLCwsLCwsLCwsLCwsLCwsLCwsLCwsLCwsLCwsLCwsLCwsLCwsLCwsLCwsLCwsLCwsLP/AABEIAMgA/AMBIgACEQEDEQH/xAAcAAABBQEBAQAAAAAAAAAAAAAAAwQFBgcCAQj/xABIEAACAQIDAgsCCQoFBQEAAAABAgADEQQSIQUxBgcTIkFRYXGBkaEysUJSYnKCkqLB0RYjM1NUssLS4fAUQ0SDkxckc6PxCP/EABkBAQADAQEAAAAAAAAAAAAAAAABAgQDBf/EACMRAQEAAgICAgIDAQAAAAAAAAABAhEDMRIhBFEiQWFxgRT/2gAMAwEAAhEDEQA/ANxhCEAhCEAhCR+3NqDDUTVKNUIKqqKQGZmYAAEm3b4QJCEpf5eN+xYj61L+adfl514PEedL+eNC5QlO/L5OnC4geFM/xzw8YlAb6GJH0EP8caFyhKaOMfC9KVx30x/ND/qVg+nlh/tn7o0LlCU3/qZgPjVR/tP+E6HGVgP1lT/hq/yxoXCEqQ4yNn/rmHfSrfyz0cY+zv2j/wBdX+WBbISrLxibOP8AqV+rU/lnY4fbP/aV8m/CBZoSuDhzgP2lPUe8Tr8tsB+00/OBYYSv/lrgP2ql5n8J2OGWBP8AqqX1oE7CQq8LMEf9VR+uIqvCTCHdiKR7nECVhI3Zm3sNiGZaGIo1WX2lR1Zl71BuJJQCEIQCEIQCEIQCEIQCEIQCVThvVu2Hp9RqVj9BeTAPfypP0Za5Q+EWIzYur1ItOl4heUJH/KB9GTAyJjerUntWpGbksQBqTe3hFsnZJb0RxFeReJryQxGzax3JfxX8ZH19kYj9U32fxkeWP2nxv0ja1aMatWSNbY+J/U1PBb+6MK+ysR+oq/Ub8JPlPtGqj69aMK1WPa+z6430a3/G/wCEj62EqjfTqD6DfhG4aNneJkzt6TDerDvBiV5KHt55C8LwkQhCB0Kh6z5meGoes+ZnM9tAM56zPWqkD2iPEzm0TxO63Xp5yA42SDmpEXBzg3UlWFzc5WGqm19RPpng9w7wuJspbkam7JVIFz8l9zeh7J85bGpXqD5Kk/w/f6SyUMMXZEG93VB3uwX75bxQ+koTijTCqFG4AAdwFhO5RIhCEAhCEAhCEAhCEAmWNis+ap+sd6g7nYso8FKjwl/4T4o08JXYGzZCqH5b8xPtMJl1auALDcBYdwloFMRXjzY1L4Z6d3d0SvmtmdVHwmA8zLlhqVgAJn+R+o68P7pZRFVWeKJ0zhRc6CZnZ7lhaR2H2lyjsEvlUdQGbz6I7weIzg6WINiJWZSr3CzsoYm0cpRZvZBP99cUbZlX4vqPxk+NvUV3IjHEb1KYO8A+Ajqott8bYioFFybDrlFjOrhUO9F+qPwjGts+kf8AKp/UX8IntvaxRObcE7jbXw6JWMBwxPKZKim3Re1x4iJu9FknadrbLo/qaf1F/CMquyqP6pPqiTNWM6sTPL7R4z6QeM2fQRWbkl0Und1CUtVl04R1LUWHxiF+8+gMqOWbvj7uO6zcupdQlljesOco7z5f1tHhWNQL1D2C3if/AIJ3c07sBNHbtC/VFz+8JeOAWDFXHYfpCsap/wBtSVP1ssp2DTLhxzS9wWyi12zHt09m3lNf4odmGnRLNhUoqRmpVLLyjBzzlNidBlHVvEtbqIaHCEJzSIQhAIQhAIQhAIQhAp/GZjclCmnx6oJ+bTBb97JMtxWNlm43to/91Spj/LpX8ara+iL5zOq+Jl50hZuC35zEr1IrOfLKPVh5S/oJR+LejcVqnylpjwGZv3ll6QTHz3ebTxT8SgEQWuGYr0D3zvF1Mq6bzoJFUqopjU9evvP99YmTPL3powx9beUzlqtZTY3F1tpr09fTu6ovwdxoTEG9irDS/QQY0qY0AW6Tr3dQ8BYSubU2sKToQCSzG2U65jYD3SmOWrNOuWO57bG+NQAXO/cBqT3Ccpi824Dq67d9unsmP8IlxpynlDSBUnKt8wUfHYe4dcccAeFdSkalF2LMU/NZuhtBcnqtr4TfjzS9smXBY0zadOmxyllFSwNh7QHyrdHfM94VmozqoULSQ3LdDNe3T32l3wdJUQkm97uzNqWPSzHrjPbtPMqgbrgn5o6POZ+W+Xto4sfH0zzhZZaSgb7XO++o9JQcO55RBoLkXvqBrqe2WjhhinJNwQLkC9hoJXOD2FNXEU1+Vc6dC84xxzWO658l/Jp7DQX32EaVY9qxlVnGJVbhXV9he9j7h98gQJIcIquauw+KAvpc+pkejEG89bgxkxxl6YeW7t08MZYcE5iNSWNu23NHujuu1lJ6gT5CGw6N3pjqIJ+iM3vEuqsGMCqETleSOgXVbtlsLDMLHeJuvF7hKSYRTRaoyuSx5SwIYWVgANAMynd1zGtnUaj4mkickoLC1So2UKwuRcFSCNBp0z6D2ejikgqZS+Vc5UWUvbnEDqveMiHEIQlEiEIQCEIQCEIQCEI12nixRo1ap3JTdz9FSfugfP8Aw72hy2PxL30FQ0x3UrU/4SfGVmq0cVnJJJ1JJJPadTG60S7Ki+0zBF+cxsvqZ0Va5wM2UaWAoN0uDVb6ZJU/VyycSSyYcU0WmvsoqoO5QAPQRs9EBG6wbjxFrTFy4+/Jq4760isRqe7Qd/T/AH2yuY5i7Gx0ByjuGpPiR5SwY58iE9O4d53n++yVOrjyKyIBZS1j2i1r+funnWW1vwjo0iM7G9gNOvW+nunGyNks+OplxzadIVLHoqVXYJfouFQ+JElapp0uU1zMRe3TfoI7BEdhmotcGoWV3U1GBIKMnNGUAbmUZde/rl8cdOlnpa9qYBaiEN0ix7pQKuDpptJdcqUqLVGPWFBAX19JasZt2mQwRwSvtDcVHaD3SjbExJxONrP8BlyC/wAnL6fjOuMtvpyyskm2i4IviMLmJy8omYD4ob4JseqV7hZtdqKUqSanIAzHfYaWHaZILgqi0hRB5oGltNOgHukXtPZNWpRVc65woUs2pNha+a2+TlLEXLH7VbhEyNRRdC5N2PUN9v7/APsjwS2KtJOVI5zjTsXr8fwjvZnBZKZz1W5V+o+wO4dPjJipKXL1qOP8mlaMqseVjInatXLTc/JPmdB6mRjN2RFuptSsQczs3WxPmZxycWCzoLPakjz6jdoezbrIHrc+gMkeD9PnM3UtvFj+CnzjDaPtoOoFj7h72kzsNbU2brJ8lFvfeRO0rHwGwdKtjOdRrVlJCOAaqohJAWofglRY/wB6HfxMm4oMK5qM7YkZhfPQRWAqJlAVySSNGY7urovrrMrl2QQhCVSIQhAIQhAIQhAJUeNPG8ns6qBvqMlIdxa7fZVpbplnHXjtcPRHy6rD7CfxycexlFSTfF9guV2jQB3Ixqt/tqSv2sshKkvPFHhfzmIrmwCotIMTYDOczfuL5y2V1ESbrU6zRo5uCf7/AL/GRtfa4vZRftOgnVPGFRz9x326P7+6YOTmxs1K3YcGU96MtsUyco6Li59T7pD4OgoxDMy5rKGpt0C4APjf3y0sy1FDDUFiPUj7hGbYFUVQOvfYXI1NvCVw4tXbpeWeNxvaBqVAKhADcmWLtmPV8FR0AkbpN1kWonQrMCAw3ra+l/73GR+Kw2a46Crg+OkQo1nzhimRQOcS9xcD4AtuOupt4ynJPyaOK7x3UNtvCOq8iGzVHJRCfaCsQWzEbwADr3RLZuwHoV6N6mWmebkGgVvgknecxvftIlr2MKbuarj85Zsim11pg2zEfBueuK1NnsamdxdRZlFtFt8br13Rh5T3HPls/Z7U0HaYzcxWq5O+IMZHJn5VnxmiFQxrVMcVI1qmcljWsZBcIG/NgfGYeQ1/CTVXWQO3jdlHUCfM/wBJ3+Pjvkjny3WKEFOdClHCrOmXSer60wqzimvVc9WVfIZv4pPUky0FGQvzRdBbXNq2826TK7QOc/8Akcn67aehloxCE2AfJY30y6i24huiREti4q9mmlhgWwyUbgGm4Az1KdTn8+xO69vu67vKbwY27s/DYdUTGKVuWAquM63+CVG61t0lPyywP7VS+tKXtZPQkJR4XYFmCriqNybAFwLnoAv0ybkAhCEAhCEAhCEAmD8Z+N5XaFXqphaQ+iLn7TNN1q1AqljoACSewC5nzRtLEmrUeod7uznvdifvlsUVHVZeeBtLJhQT8N2e32Qbdyyi1jNI2bRy06aDoVV01JNgLADeSZm+ZfxmM/bX8PH8rfo5z3YDdrv7JLOrVVtTXN2/B+tJPYnBy3PrKC3wUOoXv6C3oJYloCZ+P4117aOT5Ul1iqmA2VVVSC17sG0GgItcX6d0fV8KSB0ESeNGJNSmrHDU1GS5+V3VSxgCEZiFIB1O7XoMrNVhWrqmZsmpZgMq83oHXL/tXZC1VPwW6CPvHTK0uxaiVUVhoLtnHsnSwHfc7pw5cLcumzi5MJjvf+JTCYEkqiNkVecwAHWbXPSQQffJbH0fzbW6tPAaRXZODCJ3i/nu9LR1iaehnXDDWOmXl5fLLalsZwZ6I8w+CzC50J9nsHXMOtuyKqiMqxknjqWU2MjKolFtGzCV3aPOqN2G3lofWWRpAinc3PTr5zf8PH3ay/IvUMxTjbbDZKLt8kgd50X7RHnJpaUguGTWpovxmW/cLt70E33WmWK9s9gjKxFwgzEddtAPMiSn+GapiGpra5c2JvaxOhNrnpG6Mtn0cyVfm5R37/uEWw+LZGp1UNmyDXtTmH9wGcs969O3F4ec8+t+/wCjrbOBqYWoaVTKSNcyMGVgekMIx5WSO3q1WoKVSogVGB5NgVIa3tDm7iL7rdMZLs5jRasCuRXVG5y5wW3E075svRmta8rhcrPyntbnx48c7OO7n2dnBj/DcvyiNZ8j0rNnS+5jcZSp03E2uLzc+Kba5xGAUOSz0WNEk6kqAGQk/NYD6MwLCUKjq6rVCKFLsj1VQOBvCqxAZrdA10mj8Rm08uIrUL6VaYdfnUjYj6rn6ss5NphCEgEIQgEIQgV/h9jeSwFdr2LJyY76hC+4mfPtVprnHPjstGhSB9ty57kWw9X9JjtVp0x6RSmzqBqV6aAXJYG3WF5x9BNj4I4AoTUqgZ72pjoXQXPztd/VKJxVbOFXFVHO6lT+1Uay+itNfpYcDcJw5Md5b+nXDLWNn2dJWiq1Y3UToSQ7RwRpPHWN08uwR0rQg3ZYiyxy4iDwl3S007rQr7jExVVTdm6LW8TraMNqbWsjZBrY6n8JTLkxx7Wx48suoqaYpUZSw5pNieoncT2Sy0jKTjWutu0SR4P7YDHkWPPUaH4wG8d49RrMHHl71WnKetpjbVFSpbcVF79nVKxVYSU21icxCdA5zd/QPv8AKQ9UyM5vJO/RviDzW7reen3xnTpR6VuPH3D+onaUZ6Xxcdcf9sXNd5GtKj2Sk8Nqt66J8VCfrG1vAo31ppCUpk+36+fE1W6L5R2ZRzh9YtNGVlcodbLW1PTeSx13X3C/ZpGqLZCptdKhGnUwuLdl1PnHYUCmqlS4sAQBftJI6rxTa+znoVsj0mo8pQSoinXNlsM4J67MbdBMrkmI969RgFYJYWsyix0Fhfr095itEViGWmodSCXGTMQvwmuASBu1ick+D1StTrU69JS3JupcBspZL89BfQ3W4sesSqTHB4hk3OV03hUbUbrhxu7iJMcDNpmhjsPWY7qqhyAAMrjk20HySTIqts50BfIVQscoNiyLfQNbQRFNdJKH1rCQ/A/aX+JwWHrE3ZqS5/nrzX+0DJiVSIQhAIQgYGI8b2Pz47JfSlTVfpNzj7xKBUaS3CfHctiq9X41VyPmg2X0AkLUM6Ia7xO4HLhalU76tUgH5FIWH2i8v4EzTgfw/wAFh8LRoPyqMi2c8nmUuSWcjISbXJ6Ly1YXh1s992Kpj5+an++BOdl2tFjAhaNcHtShV/RVqVT5lRG9xjwiVW24vFab/wBYi08R7GEnbxq5jpzpGVQwiI3H1PzgHyPvkZtNuae6OMZU/wC4+h/FGG2KvMNuqefz916PBPxiuVmuCbjqsem41jOlhjfMGKsCCD0gjdOUf+v3RwrzlY5ynjVy1ybXOptu8Ii7RMNPCZdU7o0tB5+f9AI4FM9Avu7NOkxenQ6Oqw8tI6SkJ7HHPGSMGd3aj8aAtJydBlIJ6r6X9ZiVFzUbMd7sWPe7Zj75r/GDX5LA1Lb2GT6wyg/WZZkuz1547AT933xeyJqkAaiBqmRbjNzcxyki5tv013S58aWyVpYfZldKr10zVKPKvfM1OuOUpXvrYKrASrbDxJpYilUSnTqOrgKrrmBLHKAenpmxcceyxV2RWsovQ5OsgA0UU2AbL1fmy4kZEYZs3FJSqq1Vsi2YE8ilfXKbA03Njc6X3iWHg5iEKtkLNTSoQr5VVmWwa5S5FwSRa50AlWqnNr8YBvMXPrO8HiWpG6G3WOgjqIkS6LNr3jMWtVswuSfaBVFGgt7KgCU3aePXIKLiua1K602L0zRVS9yqIqZrFettD5SSrbcLYQ1EWmtSnWCVAGJZqdRHKPlJ0KsltB0yulr6+MnK7RI2/iO2nnw1agTrSqBwPkVR/Mr+c0qYDxM7S5LaApk6Vqb0/pLz1/dYeM36UWEIQgEiuFON5HB4ip0rSe3ziLL6kSVkBw32S2KwrUVqcnmZSWy5rhTe1rjpA8og+c6hjZzL3tDizxa603o1ewlkbwBFvWVzG8E8dT9rDVCOtbOPsky+0IIzyK18O6GzI6/OVh7xEQwkgKg7wDH2F2lWp/o61VPmVHUeQMZidgQLFhuG2PTdiqh+eEf99TJfC8ZWNFs3Iv8AOQg+asB6SlKIsgkahutNwfGw2gqYVT2pUI9Cp98kaXGRh29qnWTwRh+9f0mUU1jqmseMPKtHfhNh3q5le3NYHMrDpBHR3xtisarg5XU9xEplFI+pJM/J8THP3tp4/l5YTWiiPr4x0jzmlTj2lQB6JS/Ev6qP+j+CAaOcCuaoo7b+A1Pujqns9T0HwMfYDZqo2YEnQixt0yJ8bKWbLzSw8pUYqmCXOHtzguXssTfdHFKnHVOnN8ys6ZbJe2X8ceIslGkOlsx7VAJIP0lQ+Ez/AGYN57hLLxtYvPjgg3ImnexysPOl6yu4EWXvJP3fdKTtZbuAOD5baGFToFUVD3UgamvioHjPoDa+BFehVotuq03pnudSv3zIOJLB5sZWqHdSo2+lVbT0RptUjLsj5EwgOQBhZkLU2B3gqdQfMjwjtsOOSFQNfnFWXKRktazFtxBv0bpI8M8DyG08fS3DluWXuq2qaf8AJbwkXWN6YRSV1OcaENfLchjzh7I03SqXi4dWDZtMq3U5VPOJFlLEgqDqdL7t05w6gsA2gzBW1AI51iLnS89CgXPwiAA2mljexBBDC/QR5RJaXxueSczXGjG9zcQJDA4lsLiqbkWalUSqLfCVXvoem9iPOfVFKoGUMDcEAg9YIuDPkdaVjvNtbC5IUE3sLndPpDiw2ly+zcOSbsimi3Sb0iUUnvUKfGBaoQhAIjixdTFpxWHNPdAiSs5KxwVni07m0BpVoBtGAYdRAPvkXiuDOEqe3h6R7lC/u2lhbCt1RNqJHQYFKxXFxgW3U2T5jkekiMVxT0T+jr1E7CA3rNIKwywMhxPFZiB+jr02HUwIPnInEcDMdTvejmA6Uu1/IWm55Z7aTsfPj4Ssnt0XX1PkIJiVHtXXsYWPlvn0EyX0Iv36xpW2PQf2qNM/RA9RJ2hjOHrJ8YeOnvklQAO7XumgYjgNgn15HKetSb+t5G1+LOgdadWqh7ef6HST5GlepLJDDpFKnF9iU/RYpW/8mYfZXScLwd2mm5aVS3W6C/cAB6mT5RGklhqck6FOVwYrG0v0mBqH5Sjm/YLn0i1DhlRBtUSpTPTmAUDv5QqfSNi000iwsBc7hqe4SJwXCTC1PZq/Za3iwFvWdbX2vR/w1Zlq02shByupKhuaTYHSwJPhGxgfCzFcrjMQ/wAvL4ooVvtBpxRFgB2CR4qF2zN7TsXbvY5m95kgpkRLauIqkOQxT9JrKhPYlMEDzc+c06Z9xJ7PangGqMLctWaoo+QqqgPiVY91poMre0sF488Fye06FYaCth8h7XpswPo9PylEmxf/AKC2Q1TBUsSgucPV5x6RTqgKT9cU5i+ExKuBqFPSGIUA9jHS0gLGcGKuqj/Mp+DX90Qaqnx18m/CB1Nf4h9o3XFYc9BSsv0gUf8AcXzmODF0joGJJ0AVbkndYC9yZvXFJwRbC0mxFXMKtZVApsLGnTBuAw+MSbkdFh2wNChCEAnhnsIDErCmNR3xVlnNoDmEAYQPCL75w1BeqKQgN2wo7RODg+ox3PYDA4Vuwzg0iOiSJnDxsMLToCOisRcSNp8XAE7E8tPZO0adrPalMMLMAw6mAI8jOQ0UWBEY3gpgqv6TC0W7cgB81tIjaXF9hWRgrV6YKlCq1nylWGUqVa+liR4y4Cc1hzT/AH0yRjGI4n6ZYGniqiDqamrkdxBHrJPZXFdh0ZTWrVa4BuVASkG7Da5t3Ed8vwWdZY2JfCoqoqoAqBQFUCwVQLAAdAA0tFY2wA5g7zHMgNtpZDScVFDoylWRgCHDCxUg6EG8y2pxZYBnLCiyAk81atXKO7nXmn7RW+Udt405CBn9DiywC/5Rb51Sq3oWtJDC8C8HTIZMNSBBBByKSCNQQTeXDkJ5yECGTAqCCBYjcRYW7rDSWDZGIYgq2thoenuMQ5CPsBSsCev7oDqEIQCEIQEXGs5tCEDtYpCEAhPIQPYQhA8njCeQkDwiJETyEhYWnloQhAtO1hCTCuhB9xhCWQjAs7ywhIElhvZHdFYQgI1VuZxycIQDk4cnCEA5OLoLCEIHUIQ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QUExQVFBUXFRUUFBQVFxUWFhQUFBQXFxUUFRQYHCggGBwlGxYYITEhJiksLi4uGB8zODMsNygtLisBCgoKDg0OGxAQGiwkHyQsLCwsLCwsLCwsLCwsLCwsLCwsLCwsLCwsLCwsLCwsLCwsLCwsLCwsLCwsLCwsLCwsLP/AABEIAMgA/AMBIgACEQEDEQH/xAAcAAABBQEBAQAAAAAAAAAAAAAAAwQFBgcCAQj/xABIEAACAQIDAgsCCQoFBQEAAAABAgADEQQSIQUxBgcTIkFRYXGBkaEysUJSYnKCkqLB0RYjM1NUssLS4fAUQ0SDkxckc6PxCP/EABkBAQADAQEAAAAAAAAAAAAAAAABAgQDBf/EACMRAQEAAgICAgIDAQAAAAAAAAABAhEDMRIhBFEiQWFxgRT/2gAMAwEAAhEDEQA/ANxhCEAhCEAhCR+3NqDDUTVKNUIKqqKQGZmYAAEm3b4QJCEpf5eN+xYj61L+adfl514PEedL+eNC5QlO/L5OnC4geFM/xzw8YlAb6GJH0EP8caFyhKaOMfC9KVx30x/ND/qVg+nlh/tn7o0LlCU3/qZgPjVR/tP+E6HGVgP1lT/hq/yxoXCEqQ4yNn/rmHfSrfyz0cY+zv2j/wBdX+WBbISrLxibOP8AqV+rU/lnY4fbP/aV8m/CBZoSuDhzgP2lPUe8Tr8tsB+00/OBYYSv/lrgP2ql5n8J2OGWBP8AqqX1oE7CQq8LMEf9VR+uIqvCTCHdiKR7nECVhI3Zm3sNiGZaGIo1WX2lR1Zl71BuJJQCEIQCEIQCEIQCEIQCEIQCVThvVu2Hp9RqVj9BeTAPfypP0Za5Q+EWIzYur1ItOl4heUJH/KB9GTAyJjerUntWpGbksQBqTe3hFsnZJb0RxFeReJryQxGzax3JfxX8ZH19kYj9U32fxkeWP2nxv0ja1aMatWSNbY+J/U1PBb+6MK+ysR+oq/Ub8JPlPtGqj69aMK1WPa+z6430a3/G/wCEj62EqjfTqD6DfhG4aNneJkzt6TDerDvBiV5KHt55C8LwkQhCB0Kh6z5meGoes+ZnM9tAM56zPWqkD2iPEzm0TxO63Xp5yA42SDmpEXBzg3UlWFzc5WGqm19RPpng9w7wuJspbkam7JVIFz8l9zeh7J85bGpXqD5Kk/w/f6SyUMMXZEG93VB3uwX75bxQ+koTijTCqFG4AAdwFhO5RIhCEAhCEAhCEAhCEAmWNis+ap+sd6g7nYso8FKjwl/4T4o08JXYGzZCqH5b8xPtMJl1auALDcBYdwloFMRXjzY1L4Z6d3d0SvmtmdVHwmA8zLlhqVgAJn+R+o68P7pZRFVWeKJ0zhRc6CZnZ7lhaR2H2lyjsEvlUdQGbz6I7weIzg6WINiJWZSr3CzsoYm0cpRZvZBP99cUbZlX4vqPxk+NvUV3IjHEb1KYO8A+Ajqott8bYioFFybDrlFjOrhUO9F+qPwjGts+kf8AKp/UX8IntvaxRObcE7jbXw6JWMBwxPKZKim3Re1x4iJu9FknadrbLo/qaf1F/CMquyqP6pPqiTNWM6sTPL7R4z6QeM2fQRWbkl0Und1CUtVl04R1LUWHxiF+8+gMqOWbvj7uO6zcupdQlljesOco7z5f1tHhWNQL1D2C3if/AIJ3c07sBNHbtC/VFz+8JeOAWDFXHYfpCsap/wBtSVP1ssp2DTLhxzS9wWyi12zHt09m3lNf4odmGnRLNhUoqRmpVLLyjBzzlNidBlHVvEtbqIaHCEJzSIQhAIQhAIQhAIQhAp/GZjclCmnx6oJ+bTBb97JMtxWNlm43to/91Spj/LpX8ara+iL5zOq+Jl50hZuC35zEr1IrOfLKPVh5S/oJR+LejcVqnylpjwGZv3ll6QTHz3ebTxT8SgEQWuGYr0D3zvF1Mq6bzoJFUqopjU9evvP99YmTPL3powx9beUzlqtZTY3F1tpr09fTu6ovwdxoTEG9irDS/QQY0qY0AW6Tr3dQ8BYSubU2sKToQCSzG2U65jYD3SmOWrNOuWO57bG+NQAXO/cBqT3Ccpi824Dq67d9unsmP8IlxpynlDSBUnKt8wUfHYe4dcccAeFdSkalF2LMU/NZuhtBcnqtr4TfjzS9smXBY0zadOmxyllFSwNh7QHyrdHfM94VmozqoULSQ3LdDNe3T32l3wdJUQkm97uzNqWPSzHrjPbtPMqgbrgn5o6POZ+W+Xto4sfH0zzhZZaSgb7XO++o9JQcO55RBoLkXvqBrqe2WjhhinJNwQLkC9hoJXOD2FNXEU1+Vc6dC84xxzWO658l/Jp7DQX32EaVY9qxlVnGJVbhXV9he9j7h98gQJIcIquauw+KAvpc+pkejEG89bgxkxxl6YeW7t08MZYcE5iNSWNu23NHujuu1lJ6gT5CGw6N3pjqIJ+iM3vEuqsGMCqETleSOgXVbtlsLDMLHeJuvF7hKSYRTRaoyuSx5SwIYWVgANAMynd1zGtnUaj4mkickoLC1So2UKwuRcFSCNBp0z6D2ejikgqZS+Vc5UWUvbnEDqveMiHEIQlEiEIQCEIQCEIQCEI12nixRo1ap3JTdz9FSfugfP8Aw72hy2PxL30FQ0x3UrU/4SfGVmq0cVnJJJ1JJJPadTG60S7Ki+0zBF+cxsvqZ0Va5wM2UaWAoN0uDVb6ZJU/VyycSSyYcU0WmvsoqoO5QAPQRs9EBG6wbjxFrTFy4+/Jq4760isRqe7Qd/T/AH2yuY5i7Gx0ByjuGpPiR5SwY58iE9O4d53n++yVOrjyKyIBZS1j2i1r+funnWW1vwjo0iM7G9gNOvW+nunGyNks+OplxzadIVLHoqVXYJfouFQ+JElapp0uU1zMRe3TfoI7BEdhmotcGoWV3U1GBIKMnNGUAbmUZde/rl8cdOlnpa9qYBaiEN0ix7pQKuDpptJdcqUqLVGPWFBAX19JasZt2mQwRwSvtDcVHaD3SjbExJxONrP8BlyC/wAnL6fjOuMtvpyyskm2i4IviMLmJy8omYD4ob4JseqV7hZtdqKUqSanIAzHfYaWHaZILgqi0hRB5oGltNOgHukXtPZNWpRVc65woUs2pNha+a2+TlLEXLH7VbhEyNRRdC5N2PUN9v7/APsjwS2KtJOVI5zjTsXr8fwjvZnBZKZz1W5V+o+wO4dPjJipKXL1qOP8mlaMqseVjInatXLTc/JPmdB6mRjN2RFuptSsQczs3WxPmZxycWCzoLPakjz6jdoezbrIHrc+gMkeD9PnM3UtvFj+CnzjDaPtoOoFj7h72kzsNbU2brJ8lFvfeRO0rHwGwdKtjOdRrVlJCOAaqohJAWofglRY/wB6HfxMm4oMK5qM7YkZhfPQRWAqJlAVySSNGY7urovrrMrl2QQhCVSIQhAIQhAIQhAJUeNPG8ns6qBvqMlIdxa7fZVpbplnHXjtcPRHy6rD7CfxycexlFSTfF9guV2jQB3Ixqt/tqSv2sshKkvPFHhfzmIrmwCotIMTYDOczfuL5y2V1ESbrU6zRo5uCf7/AL/GRtfa4vZRftOgnVPGFRz9x326P7+6YOTmxs1K3YcGU96MtsUyco6Li59T7pD4OgoxDMy5rKGpt0C4APjf3y0sy1FDDUFiPUj7hGbYFUVQOvfYXI1NvCVw4tXbpeWeNxvaBqVAKhADcmWLtmPV8FR0AkbpN1kWonQrMCAw3ra+l/73GR+Kw2a46Crg+OkQo1nzhimRQOcS9xcD4AtuOupt4ynJPyaOK7x3UNtvCOq8iGzVHJRCfaCsQWzEbwADr3RLZuwHoV6N6mWmebkGgVvgknecxvftIlr2MKbuarj85Zsim11pg2zEfBueuK1NnsamdxdRZlFtFt8br13Rh5T3HPls/Z7U0HaYzcxWq5O+IMZHJn5VnxmiFQxrVMcVI1qmcljWsZBcIG/NgfGYeQ1/CTVXWQO3jdlHUCfM/wBJ3+Pjvkjny3WKEFOdClHCrOmXSer60wqzimvVc9WVfIZv4pPUky0FGQvzRdBbXNq2826TK7QOc/8Akcn67aehloxCE2AfJY30y6i24huiREti4q9mmlhgWwyUbgGm4Az1KdTn8+xO69vu67vKbwY27s/DYdUTGKVuWAquM63+CVG61t0lPyywP7VS+tKXtZPQkJR4XYFmCriqNybAFwLnoAv0ybkAhCEAhCEAhCEAmD8Z+N5XaFXqphaQ+iLn7TNN1q1AqljoACSewC5nzRtLEmrUeod7uznvdifvlsUVHVZeeBtLJhQT8N2e32Qbdyyi1jNI2bRy06aDoVV01JNgLADeSZm+ZfxmM/bX8PH8rfo5z3YDdrv7JLOrVVtTXN2/B+tJPYnBy3PrKC3wUOoXv6C3oJYloCZ+P4117aOT5Ul1iqmA2VVVSC17sG0GgItcX6d0fV8KSB0ESeNGJNSmrHDU1GS5+V3VSxgCEZiFIB1O7XoMrNVhWrqmZsmpZgMq83oHXL/tXZC1VPwW6CPvHTK0uxaiVUVhoLtnHsnSwHfc7pw5cLcumzi5MJjvf+JTCYEkqiNkVecwAHWbXPSQQffJbH0fzbW6tPAaRXZODCJ3i/nu9LR1iaehnXDDWOmXl5fLLalsZwZ6I8w+CzC50J9nsHXMOtuyKqiMqxknjqWU2MjKolFtGzCV3aPOqN2G3lofWWRpAinc3PTr5zf8PH3ay/IvUMxTjbbDZKLt8kgd50X7RHnJpaUguGTWpovxmW/cLt70E33WmWK9s9gjKxFwgzEddtAPMiSn+GapiGpra5c2JvaxOhNrnpG6Mtn0cyVfm5R37/uEWw+LZGp1UNmyDXtTmH9wGcs969O3F4ec8+t+/wCjrbOBqYWoaVTKSNcyMGVgekMIx5WSO3q1WoKVSogVGB5NgVIa3tDm7iL7rdMZLs5jRasCuRXVG5y5wW3E075svRmta8rhcrPyntbnx48c7OO7n2dnBj/DcvyiNZ8j0rNnS+5jcZSp03E2uLzc+Kba5xGAUOSz0WNEk6kqAGQk/NYD6MwLCUKjq6rVCKFLsj1VQOBvCqxAZrdA10mj8Rm08uIrUL6VaYdfnUjYj6rn6ss5NphCEgEIQgEIQgV/h9jeSwFdr2LJyY76hC+4mfPtVprnHPjstGhSB9ty57kWw9X9JjtVp0x6RSmzqBqV6aAXJYG3WF5x9BNj4I4AoTUqgZ72pjoXQXPztd/VKJxVbOFXFVHO6lT+1Uay+itNfpYcDcJw5Md5b+nXDLWNn2dJWiq1Y3UToSQ7RwRpPHWN08uwR0rQg3ZYiyxy4iDwl3S007rQr7jExVVTdm6LW8TraMNqbWsjZBrY6n8JTLkxx7Wx48suoqaYpUZSw5pNieoncT2Sy0jKTjWutu0SR4P7YDHkWPPUaH4wG8d49RrMHHl71WnKetpjbVFSpbcVF79nVKxVYSU21icxCdA5zd/QPv8AKQ9UyM5vJO/RviDzW7reen3xnTpR6VuPH3D+onaUZ6Xxcdcf9sXNd5GtKj2Sk8Nqt66J8VCfrG1vAo31ppCUpk+36+fE1W6L5R2ZRzh9YtNGVlcodbLW1PTeSx13X3C/ZpGqLZCptdKhGnUwuLdl1PnHYUCmqlS4sAQBftJI6rxTa+znoVsj0mo8pQSoinXNlsM4J67MbdBMrkmI969RgFYJYWsyix0Fhfr095itEViGWmodSCXGTMQvwmuASBu1ick+D1StTrU69JS3JupcBspZL89BfQ3W4sesSqTHB4hk3OV03hUbUbrhxu7iJMcDNpmhjsPWY7qqhyAAMrjk20HySTIqts50BfIVQscoNiyLfQNbQRFNdJKH1rCQ/A/aX+JwWHrE3ZqS5/nrzX+0DJiVSIQhAIQgYGI8b2Pz47JfSlTVfpNzj7xKBUaS3CfHctiq9X41VyPmg2X0AkLUM6Ia7xO4HLhalU76tUgH5FIWH2i8v4EzTgfw/wAFh8LRoPyqMi2c8nmUuSWcjISbXJ6Ly1YXh1s992Kpj5+an++BOdl2tFjAhaNcHtShV/RVqVT5lRG9xjwiVW24vFab/wBYi08R7GEnbxq5jpzpGVQwiI3H1PzgHyPvkZtNuae6OMZU/wC4+h/FGG2KvMNuqefz916PBPxiuVmuCbjqsem41jOlhjfMGKsCCD0gjdOUf+v3RwrzlY5ynjVy1ybXOptu8Ii7RMNPCZdU7o0tB5+f9AI4FM9Avu7NOkxenQ6Oqw8tI6SkJ7HHPGSMGd3aj8aAtJydBlIJ6r6X9ZiVFzUbMd7sWPe7Zj75r/GDX5LA1Lb2GT6wyg/WZZkuz1547AT933xeyJqkAaiBqmRbjNzcxyki5tv013S58aWyVpYfZldKr10zVKPKvfM1OuOUpXvrYKrASrbDxJpYilUSnTqOrgKrrmBLHKAenpmxcceyxV2RWsovQ5OsgA0UU2AbL1fmy4kZEYZs3FJSqq1Vsi2YE8ilfXKbA03Njc6X3iWHg5iEKtkLNTSoQr5VVmWwa5S5FwSRa50AlWqnNr8YBvMXPrO8HiWpG6G3WOgjqIkS6LNr3jMWtVswuSfaBVFGgt7KgCU3aePXIKLiua1K602L0zRVS9yqIqZrFettD5SSrbcLYQ1EWmtSnWCVAGJZqdRHKPlJ0KsltB0yulr6+MnK7RI2/iO2nnw1agTrSqBwPkVR/Mr+c0qYDxM7S5LaApk6Vqb0/pLz1/dYeM36UWEIQgEiuFON5HB4ip0rSe3ziLL6kSVkBw32S2KwrUVqcnmZSWy5rhTe1rjpA8og+c6hjZzL3tDizxa603o1ewlkbwBFvWVzG8E8dT9rDVCOtbOPsky+0IIzyK18O6GzI6/OVh7xEQwkgKg7wDH2F2lWp/o61VPmVHUeQMZidgQLFhuG2PTdiqh+eEf99TJfC8ZWNFs3Iv8AOQg+asB6SlKIsgkahutNwfGw2gqYVT2pUI9Cp98kaXGRh29qnWTwRh+9f0mUU1jqmseMPKtHfhNh3q5le3NYHMrDpBHR3xtisarg5XU9xEplFI+pJM/J8THP3tp4/l5YTWiiPr4x0jzmlTj2lQB6JS/Ev6qP+j+CAaOcCuaoo7b+A1Pujqns9T0HwMfYDZqo2YEnQixt0yJ8bKWbLzSw8pUYqmCXOHtzguXssTfdHFKnHVOnN8ys6ZbJe2X8ceIslGkOlsx7VAJIP0lQ+Ez/AGYN57hLLxtYvPjgg3ImnexysPOl6yu4EWXvJP3fdKTtZbuAOD5baGFToFUVD3UgamvioHjPoDa+BFehVotuq03pnudSv3zIOJLB5sZWqHdSo2+lVbT0RptUjLsj5EwgOQBhZkLU2B3gqdQfMjwjtsOOSFQNfnFWXKRktazFtxBv0bpI8M8DyG08fS3DluWXuq2qaf8AJbwkXWN6YRSV1OcaENfLchjzh7I03SqXi4dWDZtMq3U5VPOJFlLEgqDqdL7t05w6gsA2gzBW1AI51iLnS89CgXPwiAA2mljexBBDC/QR5RJaXxueSczXGjG9zcQJDA4lsLiqbkWalUSqLfCVXvoem9iPOfVFKoGUMDcEAg9YIuDPkdaVjvNtbC5IUE3sLndPpDiw2ly+zcOSbsimi3Sb0iUUnvUKfGBaoQhAIjixdTFpxWHNPdAiSs5KxwVni07m0BpVoBtGAYdRAPvkXiuDOEqe3h6R7lC/u2lhbCt1RNqJHQYFKxXFxgW3U2T5jkekiMVxT0T+jr1E7CA3rNIKwywMhxPFZiB+jr02HUwIPnInEcDMdTvejmA6Uu1/IWm55Z7aTsfPj4Ssnt0XX1PkIJiVHtXXsYWPlvn0EyX0Iv36xpW2PQf2qNM/RA9RJ2hjOHrJ8YeOnvklQAO7XumgYjgNgn15HKetSb+t5G1+LOgdadWqh7ef6HST5GlepLJDDpFKnF9iU/RYpW/8mYfZXScLwd2mm5aVS3W6C/cAB6mT5RGklhqck6FOVwYrG0v0mBqH5Sjm/YLn0i1DhlRBtUSpTPTmAUDv5QqfSNi000iwsBc7hqe4SJwXCTC1PZq/Za3iwFvWdbX2vR/w1Zlq02shByupKhuaTYHSwJPhGxgfCzFcrjMQ/wAvL4ooVvtBpxRFgB2CR4qF2zN7TsXbvY5m95kgpkRLauIqkOQxT9JrKhPYlMEDzc+c06Z9xJ7PangGqMLctWaoo+QqqgPiVY91poMre0sF488Fye06FYaCth8h7XpswPo9PylEmxf/AKC2Q1TBUsSgucPV5x6RTqgKT9cU5i+ExKuBqFPSGIUA9jHS0gLGcGKuqj/Mp+DX90Qaqnx18m/CB1Nf4h9o3XFYc9BSsv0gUf8AcXzmODF0joGJJ0AVbkndYC9yZvXFJwRbC0mxFXMKtZVApsLGnTBuAw+MSbkdFh2wNChCEAnhnsIDErCmNR3xVlnNoDmEAYQPCL75w1BeqKQgN2wo7RODg+ox3PYDA4Vuwzg0iOiSJnDxsMLToCOisRcSNp8XAE7E8tPZO0adrPalMMLMAw6mAI8jOQ0UWBEY3gpgqv6TC0W7cgB81tIjaXF9hWRgrV6YKlCq1nylWGUqVa+liR4y4Cc1hzT/AH0yRjGI4n6ZYGniqiDqamrkdxBHrJPZXFdh0ZTWrVa4BuVASkG7Da5t3Ed8vwWdZY2JfCoqoqoAqBQFUCwVQLAAdAA0tFY2wA5g7zHMgNtpZDScVFDoylWRgCHDCxUg6EG8y2pxZYBnLCiyAk81atXKO7nXmn7RW+Udt405CBn9DiywC/5Rb51Sq3oWtJDC8C8HTIZMNSBBBByKSCNQQTeXDkJ5yECGTAqCCBYjcRYW7rDSWDZGIYgq2thoenuMQ5CPsBSsCev7oDqEIQCEIQEXGs5tCEDtYpCEAhPIQPYQhA8njCeQkDwiJETyEhYWnloQhAtO1hCTCuhB9xhCWQjAs7ywhIElhvZHdFYQgI1VuZxycIQDk4cnCEA5OLoLCEIHUIQ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electrobiz.files.wordpress.com/2011/03/estarling_impact8_digital_photo_frame.jpg"/>
          <p:cNvPicPr>
            <a:picLocks noChangeAspect="1" noChangeArrowheads="1"/>
          </p:cNvPicPr>
          <p:nvPr/>
        </p:nvPicPr>
        <p:blipFill>
          <a:blip r:embed="rId5" cstate="print"/>
          <a:srcRect l="5022" t="3158" r="4582" b="8431"/>
          <a:stretch>
            <a:fillRect/>
          </a:stretch>
        </p:blipFill>
        <p:spPr bwMode="auto">
          <a:xfrm>
            <a:off x="5715000" y="3657600"/>
            <a:ext cx="2514600" cy="1955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91000" y="5638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digital frames use little electricity, if each US family had one, the country would need 5 new power plants to keep pace with electric demand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QSERQUEhQWFRQWFRcVFhUUFBQUGBcVFBUXFBcXFhcXHCYeFxkjHBQUHy8gJCcpLCwsFR4xNTAqNSYrLCkBCQoKDgwOGg8PGiwkHiQsLCksLCwqLCwsLCwpKS0pLCwsLCwpLCwsLCwsLC0sLCwsLCwtLCksLSwsKSwsLCwsKf/AABEIAIgBcgMBIgACEQEDEQH/xAAbAAACAwEBAQAAAAAAAAAAAAAEBQACAwEGB//EAEUQAAIBAgQDBgIGCAUDAwUAAAECEQADBBIhMQVBURMiYXGBkTKhBhRCscHRI1JicoKS4fAVJDOi8VOywoPS4hY0Q2Nz/8QAGgEAAwEBAQEAAAAAAAAAAAAAAQIDAAQFBv/EAC0RAAICAQQABQMDBQEAAAAAAAABAhEhAxIxQRNRYZHwInHhBIGhFDKxwdHx/9oADAMBAAIRAxEAPwAyrBKmWi8GonU19C3R4iVsDK1aKM+pktoZ61uOEHWDNK5oZQYMcKCkjcbihCtOsJw5pj76H4hw424mljNXQ0oOrFsVKuy1WKqSORUirRUArGORXQKtlroFAJyuAVqtqtLmFgSNaFhpg4omzega1fDYAtVGsEUraeBkmslheI2rBrhNaWwavbwpY/jWwjZZiyRXSg5CnY4cgWDuaXYkAaDlSqd8DOFABFcitDVYqhI5FSuxUiiY5Uq1SKBisV0V2pWMSagNSK7FYwfhL0DSjLd8xNKEuaVuuI0ipSjZVToY/WaxaxP40ILp3ra1i6XbXA25PkzxOAgSKGvYcqATzpr21Y8RuAjxoxk7oDiuRaxqlWrkVYkViuRViK5FEBWK6FrsV2KxjWxa516Tg10AEtA6V51WgVFxZ5VGcN6otCW09o2NXkaAxONFeet41p3rVXY1FaNFvFsZfWqlDjzqUdqBuYkdYNaWbRJ0phesAtMVjlbMYGlX3WiGymdv2ypBjemPDZJ19KLt4ObQ0pTxX6QphbnZpZa7cEKSxKoGIDBVgEsYYdN+dc7luwuS9KGWOrZg61zi6K9vqRSrDfSPPdFnEWGw119EJzZSToAQwBEnSdRPStrjspI5g6ikUXdjbk0IrlUijMUgzaczWjYJC9y2pbtbSqzAgAENl1Ug6/EvIb12b0uTk2ti+KvbMUa9tbb27OQ3r769mrZAikTLtBjrHTU8pyxlgK5C7A0FNPBnFoydpquSrAVAtMA0uMDEVQyKkVezYZyFUEk8qHAeTWzjCBFS7fmuYjsLJi9fUMN0tg3GB6HLoD4E0Rw7D2sR3rLkoph84ylQBmk+EAmfA1Nyisjrc8AQuGtExJFFYHEfWLVxyqra7TJYgEMVX4ixmD9nluSOVS9ggIKma25Pk218oHuY0mhrjzRN62sab0NlqioV2VipFWipFMKVipVoqRWAVipFWipFYxWK7FWiuxQCVipFWArpFYxSrV3LXIrGOVdWiuBJ0FNrGDFoBm1c7DkP760k5KKHhByeDCzhTEuco5A7nyH51LtpTyPqfyq127OrGhbmKPL51FbpFntiXOEX+zWF3BEba/fXO3brRWHv5tDoeXQ/kaf645E+iWBcRXIpjiMNPgf73oErVIzUicoOJxVqKtXFVNMKcidK4UNbWLmUz6UXdAKUG6GSsXq0bVumIMeNDsKgai1YE6Ce3NcrDNUobQ7hncJEVvgUUP3judp0ohUGQzypXefvAjaoL6sFnjJ6+Bl7teaun6zxMLvawayeYNwEf+eUf+kaNwfFslm5cjMbaM4A1kgaadJ38JrzX0U43ctW7i2sNcv37r5mcyE8JIGupYmSPi3qCg1b+ZKTmnSf39hl9OrnavhLK63mcsOoVyFX3IJ/hrbGcUuYi7e+pBAlvMbmIuAEEgE5UBBHLoZ30ETlhuEv+nu3XFzG3LTi2FIy2yUKgKds0d0RoPGZoDB45nwiYLC2nW4QRiHdcqpmPfnppAkxoIAJOjJYSXXtnlk23bb798cI0TEm9h7V9lCuxZWyiA2Q/EByn7wanE8Xds4uzdsKGuX8P2YXeXByAxziEOumhonE2lUW7SH9HbGQHqZlmPmST6120pOOvXmUqmHtratZhElgVDDqDN1p/aFVfHv+ELT/AMHQBgVCgfWMdiTrqTMnWTvkmemYgnQDSmHxFwYm5h8abRC2e2L21A7MABokASIMc9SINVvcSGGx169dt3HzWkXDZBIIyqCA3I6EGJOraa6reM8PvLYbEXwe0xF1e1VRrbtDvKpH2ZIXQ7dmgOs0iWc99+vp9gt1x116ev3HmB4iv1e7iryKtgNlw9vKM7kaCW5yR6Qx2AofFcaazgreIe3aF+8x7JQpyi2N2ILSZHj9taExuCv42/hbbWms4YyLVuD3LVsDM7afEV0Hp5l62A7fihLoRYwltBbBEKWIlSs7icxn/wDWKVtLn7/6r/oyt8fb8/8ACnDMPib8PespasZIgqBddo0uQB3deWgg8967iOGMLN5bJy3WWEJ7vMZgG+ySsifGvU3cWsamvHcU+ly2ca9u92iWbajKltVJusyg5nLEdzUwB0qcJTlhIrOMYLLFXDcZhsNbFnF4J0ZgVe6y5i0yCVJgqP3CfWmX0pxFvD4RbGFVQcT8ItyZtmJbqxaVXXWCRWeJxGI4mq2rVo2cNmDNduGZjaNgfJZ1iSK24Jw8tjL157b9ng07GxbIOYm2vdgczEt53Fqjavc+eWr9iKTrauOLr3K8Ix91L6YS7btJZt2SziZa0oUtmuXNsxJBOkd+s+IfSRuye7hrNsYdDlF2+Gm6+2W2gI8d+hmNqTYi1d+r9vdDKMXiP0rhSStpDOWOUsWIHPslpvhZxuNs2+ya1hMModbbCDAjKWH6zErp0nqaLSWff9uf3sCk2tvzP+ivEeMXLJw1o21uYh1D3gtsZhnMpaRQIDZZBMHrW97E3LY/zNlGvXSPq+Gs/EAJB7RhPd25kyDtrGn0fRjcxGMuKRcu3WtoGEMiKYbQ7bKv8B60r42Lf+IXTimvomRRaNgasuUCJ6HvbcyZrLmgvCsNt3b31m3h79vDjtFY5bJJe1lUmXMkctqHxGEZDqKY8Ny2bTm1h/q4YgIbhJvOu7M8/CJiB51ldxmYQwmqQbFklWRdFSK3EelGWMCCu49aq5UTUbFmWpFGXMKBzrHs6O6zNUZZa6BWqWp0q4w5rWajDLXclFDC1omG1pdyDtAQlTJTQYGR+da4XhsGTSvUSHWm26RTh+DFtc77xp4D8zWF69JJNFcRvScvTU+dA3rJgHlUV9Ttl5VBUgW681mRWxtmsyK6kcjyUipFXipFEAywzdqv7a/7h+dCYizOo3quEv5HDe/kd6Z46zBzDY/f/WueX0SwdMfrjkRRUit8Rag+dZZa6E7VnM1TorVg5rkVIogOGqEVeKkVjFIqVfLUrGPQ485SQNjvSgvv8qPxmJnWeVKytQ01gvN5N8NiihlTBrbF8TusNXaPOghaq+TrTuKuxNzqjJLpBnnRj8WuMIZiR0msxhetZ9hRe1gyjjPVrmJZhBYkDYGu9jVkw8mtg2QvheIuSFVmEnQA1thMdbN82kxE3tQQA0EgEkBtiRB9qWcU4ytgPasi42Ib9GGyZVVmicpOrNB0gfaBojArZwliy+KwzWXtEm2Q6NcvXHXK8ouoA7vxaDTXrzz8/MrF9eXJ6SziiNCSepNTEYhiCAeVLuDcdGIuPaa01i4q58twz3NNdQCpGZTtsaXf/WVhgRbt3bjlsqIsFn6tAByrtG5OugiaioO+C29VyXv3zOpmjzxZLVpXxLKq65cyh3P7ggn12oXFBLQe7cns7YBjZmY/CnmSY8NelBcLwZuA4rEZTeuqewDLmSysEI2Tz1A6a7mrSpoim0z0OB45axQLWbhYrGZWVlK5pjQ6cjtO1XvY90PfkRtSABeH4MizL3rrBFaNXvMIlR+qgJjxI6125iLGFRMN+kvXlE3FsLnPaHVyzeekakACamoq8cFN7rPI5HGSNcxqg4sWmWPlSrDLbu2u3RstrXObkLkK7huXMRG8ih7XFrLPbt2rV64brBUdgLSNrDMpMkgb7e1PtiJvkOMRjJOpmqf4u6iASBSq9x3DK11ALr9mSJQBswX4mGvdURufCiL3YraW+9zLZcApI77T9kKNyOfLxo1HtA3PpnMViM2pMmhWNbYC/av3RaRL1t2UsnbKFDgamNegJ6aHWhm43hQXVVuXHVsiKsE3W1BKgTCaDU6mdBVFJLFCPObOxWuHtsxCrMnlW2IwsEQCJUHKw7ykicpHUbV28rhlwtj/AO5vDvP/ANC0d2PRiNvzIouaoCjkiojM6JcD3LYl1UGBqAe9GU6mND16UxwfCO7LClP0Dwa/5x00th1RWb/ppmYknyyk0f8A4phrS3cfN1xfK2UUgLpbGuQE/DKkyeh66xnN3tRWCVbmMk4Qh2Bmq2sFZct2dxHZSQwVgSpBgggbaiKX3vpwhtXjZtuQlo/po/Ri8YVVBjXVtzExtrW30I4P2GEDMP0l6LhnfJ9gexLfxVJuSVsqtrlSGFrhoHPyql60Aa2N8TWTgmY1oJvsbHRk2HA2NR3gEnkKnZtzobiNyFA6/cKbnAY4VgKgs3iTRLX40MaaUPYMGil4azCfvqqpckZNvgDv3BEChClNrmACDU60I4J0qkZLojJPsDIqpFHDANz086iYHXWn3IXawHLTrAnPayncd322/D2oa8I0AitOFtDEdRPqKnqfVEtpYlQLdt7g/wBkVgLM9ZpjxC1DT1+/nWANCEg6kcgtrBltqzuWSNxFHroRFXv2AefrVN2SW3AqNW9KIbC66a1qmBO5FFyQqiwHL4fOpTkYX9ke1Sl8RDeGzE4QHbT8a0XhWkn0oo4VhrFXE7VHe+i21Cs4YiuLZpi9iqfV6beLtAhYJ0rZcARqRpTDDWFnWjco23pJagy0xHdw0VvgsGHYcqLewZ01orDcNcEGIoS1MDKGRFwn/O45r+9jCjs7PRrh+197fyVimLtHiOJv4p1VcKAlpGOs695V3Y6E6c3HQV67B4EWgVRAilixCiBmbcxWGN+juGvuLl2yruI7xkTG2YAw3rNR8RW/KqH8J163Z4LFYu41vEYsgh8Yww9hefZaZiOuiKk9Sa9XgPo99Vsi3aADlR2r82bmJ3yg7DaneJwlt+zzW1PZMGt6RkI2yxtsNNtBVXxAO9F6rawvnRlpKLtv52eI+meHYYW2DOTtx2hHQqQp+bepFH8V4rbNxbWFZbl68VS3khltW/1jGkhRoOUSdtXmMAIIKhlIhlYAqR0INBcO4ZassWs2ltsdCwzExvALE5R5VRStE3Cng8zxviZuYm/dt/6eCQi307V3FsP55mLD/wDktV4bYexhgWxlqylwBiLEXMTdLahZ3DaxoYHvPq0wlpBcVbSAXf8AVUDuvvuNhudo3ofA8Kw9ls1qwitybvMR5FiY9KO7FV8/9E2O7sSX7djtzh3bs8FgxncMe9evNrrzYkmIH6p2nQQ8ZZhfxpGVj/lcIg+xI7xUD9VDy+05r1OL4Xh3uG49lGuEQWObXSJgGM0c4muphbYW2gtIFtNntiCcjTmkE67/AIdKykvL537mcX5/OvY85juEdjZsYG0P8xiSr323hV1yk/qqQx/9M9ap2D3MY4tXLFtMIBZt/WCIVUlc6qRDNKkyf1h4R6kgZ+0yr2gUqLkd7KdxPT8z1ofEcIw91+0u2Ed+bEsJgRLAEAn0rKT7+fFgzh5fPnInxWIS3h7+K7d8TiD/AJZLxGVAXEt2A2gKW16jTfU3hXCxhLSqqgXmUG6/2gTrkB5KNtN4mmty2jKqNbQohDIuUAKVMgqBt/zVLiZiSdzWT6fzyG29i/F4oWLF2+x1AyptJuNIXeRpv5KaUW/oizYW7jMTeuB2tvdKLALaSuc+OhiNBFert4S265byB1DK4DbBl2P99aY3MSrhlYBlYFSp1BB0IPhSvUa4+LyCtNPn4z5zgcQwwNrCWv8AVxd5i3hbDC2J8CUPorU7xHCVxWPt4QD/AC2DtAMAdzAJBI5k5Qf3Wr1FnA4dXtuLSK1sFUKjLlDTIEeZ9z1ovD4a2jO6IqtcILkCMxEwT46n3pZa2bS8/d/gaOjim/L2X5E/0gtYd+xwTOLed0ZbaoYKWyWKaaJmykA+FMr9zflGw8KvewNprq3mQG6gKq+sgGZjlzPua1IFR3YRfblit7Tbld6vYBFH1ldEAnoKbfeBdouutJpRj7kufDSmZNJ1BZo5sfmT/WrRBLihjgMN3QYk760WwaPwpnY4YF03rY4EdKm9VWBabPOPh2Y7GavZ4Nckd2POvTWsKBWxpX+ofQVoLs89d4VcET3vKtcPw5iNVHroacG5Vw1I9WVDrTQjucKLnVfwrJOAFQWOhAJA616HtBWdy6IreLLg3hx5PJ8Qtyk9NfwpagkxTq5bkEeY/CkoMHxH4V1QZLURsLNG4Xh7Hl8qcYHhiFVbeQD4aidqaFopJ6/SNDR8zzp4cR9k/dVltDmKd3Hobsx0qa1G+R3ppcAEDpUo3L4VKO4FAxB51g1qmPYTVxg6G+g7bFXY10WKZthagwtHxAbBcLAo61w8RvrXRhtaLspFJKfkNGJhYwcHejwKpFWmpN2VSo6RVOyq01wtShAbukg0I1vrTVxNZ9kIiqqVE3EACTUXCzW/Za1sqxTuQqVi4YMzFapw/rR4Wt1FK9RhUEL7PDOZrS5wkHnHpR9Sk3yG2IT4jhuWI19Kth+G5hJ0pqRUAo+I6B4asGt8OQcp86GxmAA1X2pnXCs0FNpjOKaEtjCljFE/4UeRo9LIB0q9M9R9CqC7BRgREGuDBeNF1yk3MfajFsOKoUogms3rJmoxIoPiTQoHU/d/Yo6lXErkvHQR+NUhyKxfjHhD46e9C8GtzfTwOb+UT98Vfib6AeM+3/NEfRlP0jHose5H5Guh4iyTzI9QGq+ehxVDXJRawvtKo12hwa4TR2g3Ghu1xr9ZzXGo0CyNfrB7xNXKVOyp8ITItubnzpNi0hz7+9PcWkN6D8vwpTxJNQeoj2/5q0GCXA7+j2Jm1B3Ukem4+/5UxuYivP8A0afvsvVZ9VP5E+1ehNgVGaSkPFtoxAmrBYq+WqtShOxUqmapWAGBa5lqhuw0HmJHp8X4H1NC8Q4utpQSJ7rP4BEEsx8NV/mqG9DtpLIZlrmWgX4qAwt/aJM6juoADmPoR8+lF3MWoy66FlWf39vw96C1Ivs1o2W3V8goMcSXOynQKQsk7vGYqBzIBX1MUQcQBGo1jn12o715hTRoVqsUNxTF9nbJBGYwFkxLEgD76U4f6SreDjN2RBWCWWYIDeMDX3YCpz1VB12DdFOmx/FcileI48qvaE91lJJn4SCog9Pi+6t8ZxVUDNytuqvB1CsqktHMDNPkCeVFasc+gNyCyKqaBwfHA9x0IykKHAO8EBoPRgGXTx8KyXioe4tsbuqsCDplk5vIwB/ODTeLFA3JjELNaRQy4sFUbYFO0PgoA/MexrmGxudiuxWSRM90xkP8QM/wkcqbxFdBtBMVZKpbvKYjnMHrG8Vy3iRGu4bKf3uXuNfWtvQQiahal97iYBYAaK2WZ3ZUa4yjroo18fCupxRXD5CDlMAz8RAzGB05T4HpSb4m3IOBroNKMRxxUeTrbyTI173eIAHU5SI6wKJscRBImBJKETMMNhPjr8qy1Ivs25cDCuE0LexiiBmGpjfpM/dHmRVV4gC1xeaKH3kMhEgj2I9utHcg2gvNXZoW3iwUDEgSJ1NY4jiIEx3sq5yoIk+A8YDesdaznFdmsPLVS7dCiWIA6kgCh7OOVymUyHQup6gFR/5CgONcbRJtsJYwQMufYrPd1Mw2mmsHpS6mooxtNGUly+BwaqaXWeKd3M4KQ2oYicjSAxg6AEekVtiuIBcrZwBmAZTEmSBOuojMPfWstaNWC0wk0guPJJ6ma2v/AEktslzJJAUQdp7QgJAPWZnlK9aXnGDQSMxDaTzSJHzq+nqwy7EckC8RbvR0H3601+jFvuufED2BP40jxV2XJ5b+gr0H0bvAW2B03uGf1R3SfTL86tLVi40mTjmQ3y1wrWeGxyuF5FtQp3ynUEjlpHqYrdXBMA6/3Nc6mn2W5KZa6LdL+LcWFlhEGAcwmN4Vd/2iPSarg+OJcFt84EqJTMp+IbnTlKk66TU5fqIp0KnG6sY5K5koPCcXV7txD9ktGu4UAyPf5Vy5xcBkAE9qgZIOkz3gTygSfJTTLWjV2bcuQ3JUyUHguNJctLcGksFIPIsQB6EMpHgRVMFxPtNY+BghEzLs+SR1AWDPPPW8aOM8g3JnOJpBXyPyP9aU8RXuz0P3014xd0kCYYqB1YDMRPy9KVXbge2xGxGnp/XT0rohqx4sz8gfhd/JeQ/tQfJu7+NeyNeDJjWvbW8YpQMT9gOfBYkn7/ajrSjaYNNmhFVK0J/iqgZn7gyhoJ1AYMyyOsI2nXStVxywjEgBhqJHdkEiTy2Irn8WPmNaZrkrtIb/ABlwzAREmO8dp/drlS/qoC74lLnExnE6qmSRmGltmKwANwTlMb6AUv4rjZzTB7l20on7AUoI8+2B/goG3iSLl7kO4Y8NT+R9KGxTTnjdVAHqGY/JB714ENaSxf7kdTVtWG8P4ln7x3WypGpktGjHqMzbflTbE8Uz21MxNxXJjRSGzR490T6mvL4O+y21FvLmOQHMN1W1mKzyksNfKnGDY3UYKMqwsyDoyygEAHWCfas9V6fYNGTn9K5Yyw5yA3mOZlHa+EsxbL4Egk/xKOVW+vzKA5nB1gHKBcQ99zsqhiqieSHxpXiEuxctooJBYd5gozOmVYzESY1A8qX8Mx5sDPl+JgAp3m2VLMxIPfIub7gaCq6Wsnz+405uDSqkej+ld1zagzAGvpctlSY2OsT4GkPC1C3QXgFbqiYWBnA7wHUSpB5ZRWmM+lTPltKmQMe/OvxFZI0HMMOe/KKVYq4Vu3QfD3UL+Roa2pukmiWrOO/chpirpuXCqkiLdyFOswVuR4QNZ6iiMBifrCFBAZrhgyRobaBlPPLCke0bVkxH11ivworxHMKQhPrQPC8Tls3CpAKS3Qk5QIHjDfKlUnHAL+rPr/Aw4biS5a5m1W5h5nmzKUY+/htTvheGIwx5SgzdkwuyxEZ117jAwTvMeteW4TA7RSec+vYkj1k0RheM3beEyI26MondQCS2XoSPuqkNVK78vuNpTUacvX/J6/iT/oWbLl0tqYB/0ywgR9mMxkeHSKR4vGlbl25bOUMrKNf1Y/8AeY86z4jxI3UGwBuZjEzlMMonpMmDzpbfxA7OOuI0PgHII+U0NbXU2tvv6ldSfke0u4tRat5Tqu2oGoAHMx9oGk9viYhmOsrnU5plkbvz0YhR8qEYHK5BlU2B6vEewEUuwd+bNsH9U+kb+4Ue1Tlryb3fx/A8tThDa7xEItsMM3eNx9f/AMhW5J8ZzD3rLA4vsismA4ZSBAyZWJZVn9YEHzYUAe8UH6wEepKx/tHvTbHcJ7W4TMP3SwCHmqo2sxp8XpSvXr+556EjGc7cFwLsRjTqVLSuVuoAtEmYPQFR6Ue+IjD6E6XHyCZJ1Lliee6geZoG05Rrhyg6NbIHR+7p6kUNwO8ps3C51Fs5QebFwB8qMW6qye6pfdHolvfo9pyWRJOxd0LqI2KlUC/xCkY42UzRJUpeHUgOsgTz1Cn0ncmt8JxLNhcSvSzY9woU/cKBsXpAUgSTbP8As/oRVtTUcK2/M/gEp7qpjdOM5+ztnQ5VJDGBJuMoGngxrFsaA0AkDOQrbFSJIOvMEffyNKgwJshf+nuRue0uEH2Zaq18uJJ10afHUN9/zqM5ttMy1XVMbLxQ2WCSMyi6qwdATcSGk7KQNtZA8a7nGjszbwczDv3NjJ5AKXOnQDyRBpbUwGzEzyBIVT5d0n1rV8VGQH4UOaOrEKPWYj+I1nqNirUPQWsWtx45kOoBJ0aNA08lGZp/OlvE8WHtMpGgFtlzQZXNlPPRhMZvDX4jQN7EZXzdSp08ipB8CDFQ3gbayBIGUfxXP/itBajSDLU3WgjEYssQwbvm64A2ADIgzTzOoj93xofte8CJH6VVHXKyMD7kk+Zq51mfsyJ8z/RfagMSTIgaZwfUO5Hy+6gptslKVZGljEZ1U/tfh/wKY2rpaEVgCydmZ5h7jE69IIBpDhrrBVmCgVCwAggmHzeIiAfentrAsy5h0cgQZIHkI686EtZxfodGlc+Bl2gtgAN/qlgXO8IM4b118pHStsDj+0ZWt7QGkgqmaGVkUn4gMtsGNhJrzPFLlxratklBlPxCSqrkUFZkISTJ51rg+NdgBbZc8LDRA0YrcEabAOoAmAAa69PWXPyxvE2yqWEbfSfM16eouZQRy0Yjz73oZrPhN1VRjza2jAiJkEACRsokGOoBrG5x18S7d3KqKSBz2g66HSGjQUHwHEDMM2y27u/MhMyj3AqWpLdqNx+YI7kp2uzdsUQr3Z0FxwZ3XtbIIMjyPqvjTprF1hauqrAAWiVWTmDAIzKBucqtPgw6Up4YAEOZsubEAA5Bc7wyZe6TB+KNetezKkBVlVBzBjOSCF1yKCQNASYPXY1bSjcbd9cFNGDneTyCOVsWzIIe3ZzA66LfVYI/l9ARXHvPZazc1IdkufETIV9VYH7Q/RifAUZ9KAMinTOGthlGkBSsDJEoNdjS7H3GdkQnSHQfvOsqf9i/ymo6ktkmhJKseVDy/jZSyTsUuP8AxErmPnmZvQDrQGGuQQhOmZjHhAPt3qGxoC5oPdFo5R0zAEj3MelRmHbRtFr5yNflW/qG2n5FHLIYUUW8xbUECNNJYKJnU7naaITFg2kUDcslzXdAymJ6FUZfWlHEbncB/bT2zKa0Z4On60fzTr862p+pnKTk++vJPIzmrr0DeI8QDlxGYwgB1IK2y7Ex10B61c8RyLctliTbckNIlyTmDnxy6ecdaw4OpN8xBy5g2n2dUP4e9R+E5VNxTIy6goVEjKmk6yQc38NSetmryzKM2vESwLrrHMYe6BJgBtN+Wu1StFwoIBgVKnuI7WCPiBnZuRUfKa2slO1lyQvh+tGVZ6DU6wa5UrNEVOs/ua28Fba6Bbfu5lAnkIGc6kZh3RHntpRfZLaK3QzEAkMIyHcREmdRp6VKlTldpHXp7fDlOsizi/GgpUYdmWZNwqCoIPgSTmAkT4aVW32b4Zs9yLoNxoM/GyqoHwnMDkmQedSpV1Co4OF67lJuST9Ol9jBzN0MT8LZfZTJ/mBrLEtLEncoffu/1rtSshZPAbgMWAzE87bKPMsn5Uu7douKAIaTPQrqfSARUqUbHjJs1w9yDqdS4n+Uf36VriHhIHJmjyLGpUpexVLDD/rSqg6BR8lFAtc7iLzUqT58/mTUqUqRSc2wmzjd9dJPy0FZYW6AMv70ezVypRoG94MbGKMBgdRqPCCsfn60XcvnMts3GNvuuBOktbLfeYqVKelTEjNnVxOZYnKDn91BdR7gCgMPehY8x/urlSh0aUnhlsNfIRlB+NSD4w7R+FGPdUPodgg9VUj/AMj7V2pWllmjKkdwZUrb1jKmX3AH4GgkuySBtmIH7syPvqVKVdjSlhGyx2h2jVfQQB91Xu2xmnqR8g39KlSgMsoFt3cxJ6aesz+Vb2WHdX9skn91h+OauVKZiRY84fj7aplJKmSxOVXzGNANJXQUuwa2SG7UkEmdJiB0gamW2023qVKkoLJ1S1nUbSdE4ZgwyuxaAIGi5iTPQGRoBRue3ZLI7Eo0ZSRpHd+JFYHSCPwqVKX+6VPgomtPSU0siHH8ZdndbbOtn7KE6REEGOQAMCeXWjsd2QKXLdzMQuo11VLIUGMoyklRof1qlSumUaSo4I6rd7s3/H2AsGchYzq2WfUtI+VY2myx4Mf+0VKlAEnwHPiR9XK8+0YnyItj/wATWFjit+LYDZRbDIJ7wy3E1gbbffUqUd7XA6kzQ4trgOdix7NdWMnQLGp8q72o7ZDykE+YzR99SpSvLApPBvjcQDlH7S+ywx/7fnWF3E98t+xHsa5UoJYGnNtmmJvzbI8vkZquKxXcJG4ZfeDUqVkgSmy2FuSwXMQH7pPWACJ/iy1wY5mzPcdmaFAk9Zj2qVKasA3sYLdEb1KlSoHXu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Questions / Comments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2895600" cy="6583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carbon footprint is the measure of the amount of </a:t>
            </a:r>
            <a:r>
              <a:rPr lang="en-US" sz="2000" dirty="0" smtClean="0">
                <a:hlinkClick r:id="rId2" tooltip="Greenhouse gas"/>
              </a:rPr>
              <a:t>greenhouse gases</a:t>
            </a:r>
            <a:r>
              <a:rPr lang="en-US" sz="2000" dirty="0" smtClean="0"/>
              <a:t>, measured in units of carbon dioxide, produced by human activities. A carbon footprint can be measured for an individual or an organization, and is typically given in tons of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-equivalent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-eq) per year. For example, the average North American generates about 20 tons of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-eq each year. The global average carbon footprint is about 4 tons of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-eq per year </a:t>
            </a:r>
            <a:endParaRPr lang="en-US" sz="2000" dirty="0"/>
          </a:p>
        </p:txBody>
      </p:sp>
      <p:pic>
        <p:nvPicPr>
          <p:cNvPr id="1026" name="Picture 2" descr="http://www.eoearth.org/files/112301_112400/112389/620px-National_carbon_dioxide_co2_emissions_per_capi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72" y="228600"/>
            <a:ext cx="5228828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399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Gases that trap heat in the atmosphere are called greenhouse gases.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434" name="Picture 2" descr="http://www.epa.gov/climatechange/images/ghgemissions/gases-over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3705225" cy="3886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24400" y="228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U.S. Greenhouse Gas Emissions in 2012</a:t>
            </a:r>
          </a:p>
          <a:p>
            <a:pPr algn="ctr"/>
            <a:r>
              <a:rPr lang="en-US" dirty="0" smtClean="0"/>
              <a:t>Source: Environmental Protection Agency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1054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Greenhouse gases</a:t>
            </a:r>
            <a:r>
              <a:rPr lang="en-US" sz="2800" dirty="0" smtClean="0"/>
              <a:t> are </a:t>
            </a:r>
            <a:r>
              <a:rPr lang="en-US" sz="2800" b="1" dirty="0" smtClean="0"/>
              <a:t>important</a:t>
            </a:r>
            <a:r>
              <a:rPr lang="en-US" sz="2800" dirty="0" smtClean="0"/>
              <a:t> because they influence how much of the sun's energy is absorbed on earth and how much is radiated back into space.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cons.wxug.com/metgraphics/climate/sunearth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20000" cy="549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environment.gov.sk.ca/images/gogreen/greenhouse-gas-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641225" cy="4152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Smog is a direct result of car and industrial emissions and has adverse health effects on humans and the environment</a:t>
            </a:r>
            <a:endParaRPr lang="en-US" sz="3600" dirty="0"/>
          </a:p>
        </p:txBody>
      </p:sp>
      <p:pic>
        <p:nvPicPr>
          <p:cNvPr id="25602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10634"/>
            <a:ext cx="7112554" cy="469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Air quality impact on human </a:t>
            </a:r>
            <a:r>
              <a:rPr lang="en-US" dirty="0" smtClean="0"/>
              <a:t>health</a:t>
            </a:r>
            <a:endParaRPr lang="en-US" sz="2000" dirty="0"/>
          </a:p>
        </p:txBody>
      </p:sp>
      <p:pic>
        <p:nvPicPr>
          <p:cNvPr id="3" name="Picture 4" descr="http://www.visuallure.com/blog/wp-content/uploads/2012/04/StLouis-GraphicDesign-CAad1.jpg"/>
          <p:cNvPicPr>
            <a:picLocks noChangeAspect="1" noChangeArrowheads="1"/>
          </p:cNvPicPr>
          <p:nvPr/>
        </p:nvPicPr>
        <p:blipFill>
          <a:blip r:embed="rId2" cstate="print"/>
          <a:srcRect l="7022" t="6667" r="6372" b="5333"/>
          <a:stretch>
            <a:fillRect/>
          </a:stretch>
        </p:blipFill>
        <p:spPr bwMode="auto">
          <a:xfrm>
            <a:off x="72736" y="1219200"/>
            <a:ext cx="9071264" cy="5393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cdn.phys.org/newman/gfx/news/hires/2012/carbonfoot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2078"/>
            <a:ext cx="7848600" cy="5871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Bike or Walk for short trips</a:t>
            </a:r>
            <a:endParaRPr lang="en-US" dirty="0"/>
          </a:p>
        </p:txBody>
      </p:sp>
      <p:pic>
        <p:nvPicPr>
          <p:cNvPr id="8194" name="Picture 2" descr="http://sightline.wpengine.netdna-cdn.com/wp-content/uploads/2008/01/Sm-h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629400" cy="5513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438</Words>
  <Application>Microsoft Office PowerPoint</Application>
  <PresentationFormat>On-screen Show (4:3)</PresentationFormat>
  <Paragraphs>31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What is a Carbon Footprint? Why should it be reduced? </vt:lpstr>
      <vt:lpstr>A carbon footprint is the measure of the amount of greenhouse gases, measured in units of carbon dioxide, produced by human activities. A carbon footprint can be measured for an individual or an organization, and is typically given in tons of CO2-equivalent (CO2-eq) per year. For example, the average North American generates about 20 tons of CO2-eq each year. The global average carbon footprint is about 4 tons of CO2-eq per year </vt:lpstr>
      <vt:lpstr> Gases that trap heat in the atmosphere are called greenhouse gases. </vt:lpstr>
      <vt:lpstr>Slide 4</vt:lpstr>
      <vt:lpstr>Slide 5</vt:lpstr>
      <vt:lpstr>Smog is a direct result of car and industrial emissions and has adverse health effects on humans and the environment</vt:lpstr>
      <vt:lpstr>Air quality impact on human health</vt:lpstr>
      <vt:lpstr>Slide 8</vt:lpstr>
      <vt:lpstr>Bike or Walk for short trips</vt:lpstr>
      <vt:lpstr>Slide 10</vt:lpstr>
      <vt:lpstr>Slide 11</vt:lpstr>
      <vt:lpstr>Slide 12</vt:lpstr>
      <vt:lpstr>Slide 13</vt:lpstr>
      <vt:lpstr>Ways of reducing your carbon footprint</vt:lpstr>
      <vt:lpstr>Slide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</dc:creator>
  <cp:lastModifiedBy>Dana</cp:lastModifiedBy>
  <cp:revision>8</cp:revision>
  <dcterms:created xsi:type="dcterms:W3CDTF">2014-06-04T18:36:40Z</dcterms:created>
  <dcterms:modified xsi:type="dcterms:W3CDTF">2014-09-26T22:05:15Z</dcterms:modified>
</cp:coreProperties>
</file>