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6" r:id="rId2"/>
    <p:sldId id="257" r:id="rId3"/>
    <p:sldId id="273" r:id="rId4"/>
    <p:sldId id="271" r:id="rId5"/>
    <p:sldId id="274" r:id="rId6"/>
    <p:sldId id="275" r:id="rId7"/>
    <p:sldId id="263" r:id="rId8"/>
    <p:sldId id="272" r:id="rId9"/>
    <p:sldId id="261" r:id="rId10"/>
    <p:sldId id="276"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34580" autoAdjust="0"/>
    <p:restoredTop sz="86410"/>
  </p:normalViewPr>
  <p:slideViewPr>
    <p:cSldViewPr snapToGrid="0">
      <p:cViewPr varScale="1">
        <p:scale>
          <a:sx n="88" d="100"/>
          <a:sy n="88" d="100"/>
        </p:scale>
        <p:origin x="1200" y="82"/>
      </p:cViewPr>
      <p:guideLst/>
    </p:cSldViewPr>
  </p:slideViewPr>
  <p:outlineViewPr>
    <p:cViewPr>
      <p:scale>
        <a:sx n="33" d="100"/>
        <a:sy n="33" d="100"/>
      </p:scale>
      <p:origin x="0" y="-3408"/>
    </p:cViewPr>
  </p:outlineViewPr>
  <p:notesTextViewPr>
    <p:cViewPr>
      <p:scale>
        <a:sx n="1" d="1"/>
        <a:sy n="1" d="1"/>
      </p:scale>
      <p:origin x="0" y="0"/>
    </p:cViewPr>
  </p:notesTextViewPr>
  <p:sorterViewPr>
    <p:cViewPr varScale="1">
      <p:scale>
        <a:sx n="100" d="100"/>
        <a:sy n="100" d="100"/>
      </p:scale>
      <p:origin x="0" y="-35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DCDB4B-918F-421A-87A6-CA2E73B1214D}" type="datetimeFigureOut">
              <a:rPr lang="en-US" smtClean="0"/>
              <a:t>4/14/2020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922E4C-D21A-4238-A653-13DDB7D1F810}" type="slidenum">
              <a:rPr lang="en-US" smtClean="0"/>
              <a:t>‹#›</a:t>
            </a:fld>
            <a:endParaRPr lang="en-US"/>
          </a:p>
        </p:txBody>
      </p:sp>
    </p:spTree>
    <p:extLst>
      <p:ext uri="{BB962C8B-B14F-4D97-AF65-F5344CB8AC3E}">
        <p14:creationId xmlns:p14="http://schemas.microsoft.com/office/powerpoint/2010/main" val="3872261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5325" y="663575"/>
            <a:ext cx="5897563" cy="33178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ACEA4D-0F13-4D15-8E70-5F9CBD75F0CE}" type="slidenum">
              <a:rPr lang="en-US" smtClean="0"/>
              <a:pPr/>
              <a:t>1</a:t>
            </a:fld>
            <a:endParaRPr lang="en-US" dirty="0"/>
          </a:p>
        </p:txBody>
      </p:sp>
    </p:spTree>
    <p:extLst>
      <p:ext uri="{BB962C8B-B14F-4D97-AF65-F5344CB8AC3E}">
        <p14:creationId xmlns:p14="http://schemas.microsoft.com/office/powerpoint/2010/main" val="821289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13000" y="484188"/>
            <a:ext cx="4278313" cy="2408237"/>
          </a:xfrm>
        </p:spPr>
      </p:sp>
      <p:sp>
        <p:nvSpPr>
          <p:cNvPr id="3" name="Notes Placeholder 2"/>
          <p:cNvSpPr>
            <a:spLocks noGrp="1"/>
          </p:cNvSpPr>
          <p:nvPr>
            <p:ph type="body" idx="1"/>
          </p:nvPr>
        </p:nvSpPr>
        <p:spPr/>
        <p:txBody>
          <a:bodyPr/>
          <a:lstStyle/>
          <a:p>
            <a:pPr marL="167988" indent="-167988">
              <a:buFont typeface="Arial" pitchFamily="34" charset="0"/>
              <a:buChar char="•"/>
            </a:pPr>
            <a:endParaRPr lang="en-US" i="0" baseline="0" dirty="0" smtClean="0"/>
          </a:p>
        </p:txBody>
      </p:sp>
      <p:sp>
        <p:nvSpPr>
          <p:cNvPr id="4" name="Slide Number Placeholder 3"/>
          <p:cNvSpPr>
            <a:spLocks noGrp="1"/>
          </p:cNvSpPr>
          <p:nvPr>
            <p:ph type="sldNum" sz="quarter" idx="10"/>
          </p:nvPr>
        </p:nvSpPr>
        <p:spPr/>
        <p:txBody>
          <a:bodyPr/>
          <a:lstStyle/>
          <a:p>
            <a:pPr defTabSz="901377">
              <a:defRPr/>
            </a:pPr>
            <a:fld id="{75ACEA4D-0F13-4D15-8E70-5F9CBD75F0CE}" type="slidenum">
              <a:rPr lang="en-US" sz="1300">
                <a:solidFill>
                  <a:prstClr val="black"/>
                </a:solidFill>
                <a:latin typeface="Calibri"/>
              </a:rPr>
              <a:pPr defTabSz="901377">
                <a:defRPr/>
              </a:pPr>
              <a:t>3</a:t>
            </a:fld>
            <a:endParaRPr lang="en-US" sz="1300" dirty="0">
              <a:solidFill>
                <a:prstClr val="black"/>
              </a:solidFill>
              <a:latin typeface="Calibri"/>
            </a:endParaRPr>
          </a:p>
        </p:txBody>
      </p:sp>
    </p:spTree>
    <p:extLst>
      <p:ext uri="{BB962C8B-B14F-4D97-AF65-F5344CB8AC3E}">
        <p14:creationId xmlns:p14="http://schemas.microsoft.com/office/powerpoint/2010/main" val="1547354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16175" y="484188"/>
            <a:ext cx="4281488" cy="24098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ACEA4D-0F13-4D15-8E70-5F9CBD75F0CE}" type="slidenum">
              <a:rPr lang="en-US" smtClean="0"/>
              <a:pPr/>
              <a:t>4</a:t>
            </a:fld>
            <a:endParaRPr lang="en-US" dirty="0"/>
          </a:p>
        </p:txBody>
      </p:sp>
    </p:spTree>
    <p:extLst>
      <p:ext uri="{BB962C8B-B14F-4D97-AF65-F5344CB8AC3E}">
        <p14:creationId xmlns:p14="http://schemas.microsoft.com/office/powerpoint/2010/main" val="2042210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white plai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23137" y="152200"/>
            <a:ext cx="7096625" cy="2481677"/>
          </a:xfrm>
        </p:spPr>
        <p:txBody>
          <a:bodyPr lIns="0" tIns="0" rIns="0" bIns="0">
            <a:normAutofit/>
          </a:bodyPr>
          <a:lstStyle>
            <a:lvl1pPr>
              <a:lnSpc>
                <a:spcPct val="95000"/>
              </a:lnSpc>
              <a:defRPr sz="5700" b="0" i="0">
                <a:solidFill>
                  <a:schemeClr val="tx1"/>
                </a:solidFill>
                <a:latin typeface="Arial" charset="0"/>
                <a:ea typeface="Arial" charset="0"/>
                <a:cs typeface="Arial" charset="0"/>
              </a:defRPr>
            </a:lvl1pPr>
          </a:lstStyle>
          <a:p>
            <a:r>
              <a:rPr lang="en-US" dirty="0" smtClean="0"/>
              <a:t>Presentation</a:t>
            </a:r>
            <a:br>
              <a:rPr lang="en-US" dirty="0" smtClean="0"/>
            </a:br>
            <a:r>
              <a:rPr lang="en-US" dirty="0" smtClean="0"/>
              <a:t>Title</a:t>
            </a:r>
            <a:endParaRPr lang="en-US" dirty="0"/>
          </a:p>
        </p:txBody>
      </p:sp>
      <p:sp>
        <p:nvSpPr>
          <p:cNvPr id="10" name="Text Placeholder 9"/>
          <p:cNvSpPr>
            <a:spLocks noGrp="1"/>
          </p:cNvSpPr>
          <p:nvPr>
            <p:ph type="body" sz="quarter" idx="12" hasCustomPrompt="1"/>
          </p:nvPr>
        </p:nvSpPr>
        <p:spPr>
          <a:xfrm>
            <a:off x="427567" y="2719817"/>
            <a:ext cx="5291667" cy="440834"/>
          </a:xfrm>
        </p:spPr>
        <p:txBody>
          <a:bodyPr lIns="0" tIns="0" rIns="0" bIns="0"/>
          <a:lstStyle>
            <a:lvl1pPr>
              <a:defRPr sz="1900">
                <a:solidFill>
                  <a:schemeClr val="tx1"/>
                </a:solidFill>
              </a:defRPr>
            </a:lvl1pPr>
          </a:lstStyle>
          <a:p>
            <a:pPr lvl="0"/>
            <a:r>
              <a:rPr lang="en-US" dirty="0" smtClean="0"/>
              <a:t>Subtitle</a:t>
            </a:r>
            <a:endParaRPr lang="en-US" dirty="0"/>
          </a:p>
        </p:txBody>
      </p:sp>
      <p:sp>
        <p:nvSpPr>
          <p:cNvPr id="11" name="Text Placeholder 9"/>
          <p:cNvSpPr>
            <a:spLocks noGrp="1"/>
          </p:cNvSpPr>
          <p:nvPr>
            <p:ph type="body" sz="quarter" idx="13" hasCustomPrompt="1"/>
          </p:nvPr>
        </p:nvSpPr>
        <p:spPr>
          <a:xfrm>
            <a:off x="8561918" y="284622"/>
            <a:ext cx="3175101" cy="440834"/>
          </a:xfrm>
        </p:spPr>
        <p:txBody>
          <a:bodyPr lIns="0" tIns="0" rIns="0" bIns="0"/>
          <a:lstStyle>
            <a:lvl1pPr>
              <a:spcBef>
                <a:spcPts val="0"/>
              </a:spcBef>
              <a:defRPr sz="1100">
                <a:solidFill>
                  <a:schemeClr val="tx1"/>
                </a:solidFill>
              </a:defRPr>
            </a:lvl1pPr>
          </a:lstStyle>
          <a:p>
            <a:pPr lvl="0"/>
            <a:r>
              <a:rPr lang="en-US" dirty="0" smtClean="0"/>
              <a:t>Presenter Name</a:t>
            </a:r>
            <a:endParaRPr lang="en-US" dirty="0"/>
          </a:p>
        </p:txBody>
      </p:sp>
      <p:sp>
        <p:nvSpPr>
          <p:cNvPr id="13" name="Text Placeholder 9"/>
          <p:cNvSpPr>
            <a:spLocks noGrp="1"/>
          </p:cNvSpPr>
          <p:nvPr>
            <p:ph type="body" sz="quarter" idx="15" hasCustomPrompt="1"/>
          </p:nvPr>
        </p:nvSpPr>
        <p:spPr>
          <a:xfrm>
            <a:off x="8561918" y="1598178"/>
            <a:ext cx="3175101" cy="828861"/>
          </a:xfrm>
        </p:spPr>
        <p:txBody>
          <a:bodyPr lIns="0" tIns="0" rIns="0" bIns="0"/>
          <a:lstStyle>
            <a:lvl1pPr>
              <a:defRPr sz="950" baseline="0">
                <a:solidFill>
                  <a:schemeClr val="bg1">
                    <a:lumMod val="50000"/>
                  </a:schemeClr>
                </a:solidFill>
                <a:latin typeface="Arial Narrow" charset="0"/>
                <a:ea typeface="Arial Narrow" charset="0"/>
                <a:cs typeface="Arial Narrow" charset="0"/>
              </a:defRPr>
            </a:lvl1pPr>
          </a:lstStyle>
          <a:p>
            <a:pPr lvl="0"/>
            <a:r>
              <a:rPr lang="en-US" dirty="0" smtClean="0"/>
              <a:t>Disclaimer paragraph</a:t>
            </a:r>
            <a:endParaRPr lang="en-US" dirty="0"/>
          </a:p>
        </p:txBody>
      </p:sp>
      <p:sp>
        <p:nvSpPr>
          <p:cNvPr id="4" name="Date Placeholder 3"/>
          <p:cNvSpPr>
            <a:spLocks noGrp="1"/>
          </p:cNvSpPr>
          <p:nvPr>
            <p:ph type="dt" sz="half" idx="18"/>
          </p:nvPr>
        </p:nvSpPr>
        <p:spPr>
          <a:xfrm>
            <a:off x="8561918" y="1098983"/>
            <a:ext cx="3175101" cy="223277"/>
          </a:xfrm>
        </p:spPr>
        <p:txBody>
          <a:bodyPr/>
          <a:lstStyle>
            <a:lvl1pPr algn="l">
              <a:defRPr b="0" i="0">
                <a:latin typeface="Arial" charset="0"/>
                <a:ea typeface="Arial" charset="0"/>
                <a:cs typeface="Arial" charset="0"/>
              </a:defRPr>
            </a:lvl1pPr>
          </a:lstStyle>
          <a:p>
            <a:fld id="{E7C512AB-E17A-446E-8E8F-A1046225AFE5}" type="datetimeFigureOut">
              <a:rPr lang="en-US" smtClean="0"/>
              <a:t>4/14/2020</a:t>
            </a:fld>
            <a:endParaRPr lang="en-US"/>
          </a:p>
        </p:txBody>
      </p:sp>
    </p:spTree>
    <p:extLst>
      <p:ext uri="{BB962C8B-B14F-4D97-AF65-F5344CB8AC3E}">
        <p14:creationId xmlns:p14="http://schemas.microsoft.com/office/powerpoint/2010/main" val="244443554"/>
      </p:ext>
    </p:extLst>
  </p:cSld>
  <p:clrMapOvr>
    <a:masterClrMapping/>
  </p:clrMapOvr>
  <p:transition>
    <p:push/>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Divider black plain">
    <p:bg>
      <p:bgRef idx="1001">
        <a:schemeClr val="bg1"/>
      </p:bgRef>
    </p:bg>
    <p:spTree>
      <p:nvGrpSpPr>
        <p:cNvPr id="1" name=""/>
        <p:cNvGrpSpPr/>
        <p:nvPr/>
      </p:nvGrpSpPr>
      <p:grpSpPr>
        <a:xfrm>
          <a:off x="0" y="0"/>
          <a:ext cx="0" cy="0"/>
          <a:chOff x="0" y="0"/>
          <a:chExt cx="0" cy="0"/>
        </a:xfrm>
      </p:grpSpPr>
      <p:sp>
        <p:nvSpPr>
          <p:cNvPr id="14" name="Rectangle 13"/>
          <p:cNvSpPr/>
          <p:nvPr/>
        </p:nvSpPr>
        <p:spPr>
          <a:xfrm>
            <a:off x="0" y="6018226"/>
            <a:ext cx="3174875" cy="83977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solidFill>
                <a:schemeClr val="tx1"/>
              </a:solidFill>
            </a:endParaRPr>
          </a:p>
        </p:txBody>
      </p:sp>
      <p:sp>
        <p:nvSpPr>
          <p:cNvPr id="8" name="Title 7"/>
          <p:cNvSpPr>
            <a:spLocks noGrp="1"/>
          </p:cNvSpPr>
          <p:nvPr>
            <p:ph type="title" hasCustomPrompt="1"/>
          </p:nvPr>
        </p:nvSpPr>
        <p:spPr>
          <a:xfrm>
            <a:off x="427568" y="183512"/>
            <a:ext cx="9753600" cy="5170834"/>
          </a:xfrm>
        </p:spPr>
        <p:txBody>
          <a:bodyPr lIns="0" tIns="0" rIns="0" bIns="0"/>
          <a:lstStyle>
            <a:lvl1pPr>
              <a:lnSpc>
                <a:spcPct val="90000"/>
              </a:lnSpc>
              <a:defRPr sz="5700" b="0" i="0">
                <a:solidFill>
                  <a:schemeClr val="tx1"/>
                </a:solidFill>
                <a:latin typeface="Arial Regular" charset="0"/>
                <a:cs typeface="Arial Regular" charset="0"/>
              </a:defRPr>
            </a:lvl1pPr>
          </a:lstStyle>
          <a:p>
            <a:r>
              <a:rPr lang="en-US" dirty="0" smtClean="0"/>
              <a:t>Divider</a:t>
            </a:r>
            <a:br>
              <a:rPr lang="en-US" dirty="0" smtClean="0"/>
            </a:br>
            <a:r>
              <a:rPr lang="en-US" dirty="0" smtClean="0"/>
              <a:t>Page</a:t>
            </a:r>
            <a:endParaRPr lang="en-US" dirty="0"/>
          </a:p>
        </p:txBody>
      </p:sp>
      <p:sp>
        <p:nvSpPr>
          <p:cNvPr id="3" name="Footer Placeholder 2"/>
          <p:cNvSpPr>
            <a:spLocks noGrp="1"/>
          </p:cNvSpPr>
          <p:nvPr>
            <p:ph type="ftr" sz="quarter" idx="17"/>
          </p:nvPr>
        </p:nvSpPr>
        <p:spPr/>
        <p:txBody>
          <a:bodyPr/>
          <a:lstStyle>
            <a:lvl1pPr>
              <a:defRPr>
                <a:solidFill>
                  <a:srgbClr val="FFFFFF"/>
                </a:solidFill>
              </a:defRPr>
            </a:lvl1pPr>
          </a:lstStyle>
          <a:p>
            <a:endParaRPr lang="en-US"/>
          </a:p>
        </p:txBody>
      </p:sp>
      <p:sp>
        <p:nvSpPr>
          <p:cNvPr id="5" name="Slide Number Placeholder 4"/>
          <p:cNvSpPr>
            <a:spLocks noGrp="1"/>
          </p:cNvSpPr>
          <p:nvPr>
            <p:ph type="sldNum" sz="quarter" idx="18"/>
          </p:nvPr>
        </p:nvSpPr>
        <p:spPr/>
        <p:txBody>
          <a:bodyPr/>
          <a:lstStyle>
            <a:lvl1pPr>
              <a:defRPr>
                <a:solidFill>
                  <a:schemeClr val="tx1"/>
                </a:solidFill>
              </a:defRPr>
            </a:lvl1pPr>
          </a:lstStyle>
          <a:p>
            <a:fld id="{A4D2B7DA-4CE6-452F-AF28-BE2CA09A5664}" type="slidenum">
              <a:rPr lang="en-US" smtClean="0"/>
              <a:t>‹#›</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427565" y="6325426"/>
            <a:ext cx="1280160" cy="210312"/>
          </a:xfrm>
          <a:prstGeom prst="rect">
            <a:avLst/>
          </a:prstGeom>
        </p:spPr>
      </p:pic>
    </p:spTree>
    <p:extLst>
      <p:ext uri="{BB962C8B-B14F-4D97-AF65-F5344CB8AC3E}">
        <p14:creationId xmlns:p14="http://schemas.microsoft.com/office/powerpoint/2010/main" val="745440324"/>
      </p:ext>
    </p:extLst>
  </p:cSld>
  <p:clrMapOvr>
    <a:overrideClrMapping bg1="dk1" tx1="lt1" bg2="dk2" tx2="lt2" accent1="accent1" accent2="accent2" accent3="accent3" accent4="accent4" accent5="accent5" accent6="accent6" hlink="hlink" folHlink="folHlink"/>
  </p:clrMapOvr>
  <p:transition>
    <p:push/>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Divider Image Big title">
    <p:bg>
      <p:bgRef idx="1001">
        <a:schemeClr val="bg1"/>
      </p:bgRef>
    </p:bg>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27568" y="223699"/>
            <a:ext cx="9753600" cy="1201846"/>
          </a:xfrm>
        </p:spPr>
        <p:txBody>
          <a:bodyPr lIns="0" tIns="0" rIns="0" bIns="0"/>
          <a:lstStyle>
            <a:lvl1pPr>
              <a:lnSpc>
                <a:spcPct val="90000"/>
              </a:lnSpc>
              <a:defRPr sz="3750" b="0" i="0">
                <a:solidFill>
                  <a:schemeClr val="tx1"/>
                </a:solidFill>
                <a:latin typeface="Arial Regular" charset="0"/>
                <a:cs typeface="Arial Regular" charset="0"/>
              </a:defRPr>
            </a:lvl1pPr>
          </a:lstStyle>
          <a:p>
            <a:r>
              <a:rPr lang="en-US" dirty="0" smtClean="0"/>
              <a:t>Divider</a:t>
            </a:r>
            <a:br>
              <a:rPr lang="en-US" dirty="0" smtClean="0"/>
            </a:br>
            <a:r>
              <a:rPr lang="en-US" dirty="0" smtClean="0"/>
              <a:t>Page</a:t>
            </a:r>
            <a:endParaRPr lang="en-US" dirty="0"/>
          </a:p>
        </p:txBody>
      </p:sp>
      <p:sp>
        <p:nvSpPr>
          <p:cNvPr id="3" name="Footer Placeholder 2"/>
          <p:cNvSpPr>
            <a:spLocks noGrp="1"/>
          </p:cNvSpPr>
          <p:nvPr>
            <p:ph type="ftr" sz="quarter" idx="17"/>
          </p:nvPr>
        </p:nvSpPr>
        <p:spPr/>
        <p:txBody>
          <a:bodyPr/>
          <a:lstStyle/>
          <a:p>
            <a:endParaRPr lang="en-US"/>
          </a:p>
        </p:txBody>
      </p:sp>
      <p:sp>
        <p:nvSpPr>
          <p:cNvPr id="5" name="Slide Number Placeholder 4"/>
          <p:cNvSpPr>
            <a:spLocks noGrp="1"/>
          </p:cNvSpPr>
          <p:nvPr>
            <p:ph type="sldNum" sz="quarter" idx="18"/>
          </p:nvPr>
        </p:nvSpPr>
        <p:spPr/>
        <p:txBody>
          <a:bodyPr/>
          <a:lstStyle/>
          <a:p>
            <a:fld id="{A4D2B7DA-4CE6-452F-AF28-BE2CA09A5664}" type="slidenum">
              <a:rPr lang="en-US" smtClean="0"/>
              <a:t>‹#›</a:t>
            </a:fld>
            <a:endParaRPr lang="en-US"/>
          </a:p>
        </p:txBody>
      </p:sp>
      <p:sp>
        <p:nvSpPr>
          <p:cNvPr id="6" name="Picture Placeholder 5"/>
          <p:cNvSpPr>
            <a:spLocks noGrp="1"/>
          </p:cNvSpPr>
          <p:nvPr>
            <p:ph type="pic" sz="quarter" idx="19"/>
          </p:nvPr>
        </p:nvSpPr>
        <p:spPr>
          <a:xfrm>
            <a:off x="427568" y="2219101"/>
            <a:ext cx="11332632" cy="3572099"/>
          </a:xfrm>
        </p:spPr>
        <p:txBody>
          <a:bodyPr anchor="ctr"/>
          <a:lstStyle>
            <a:lvl1pPr algn="ctr">
              <a:defRPr/>
            </a:lvl1pPr>
          </a:lstStyle>
          <a:p>
            <a:endParaRPr lang="en-US" dirty="0"/>
          </a:p>
        </p:txBody>
      </p:sp>
    </p:spTree>
    <p:extLst>
      <p:ext uri="{BB962C8B-B14F-4D97-AF65-F5344CB8AC3E}">
        <p14:creationId xmlns:p14="http://schemas.microsoft.com/office/powerpoint/2010/main" val="1962092757"/>
      </p:ext>
    </p:extLst>
  </p:cSld>
  <p:clrMapOvr>
    <a:overrideClrMapping bg1="lt1" tx1="dk1" bg2="lt2" tx2="dk2" accent1="accent1" accent2="accent2" accent3="accent3" accent4="accent4" accent5="accent5" accent6="accent6" hlink="hlink" folHlink="folHlink"/>
  </p:clrMapOvr>
  <p:transition>
    <p:push/>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Divider white Image Small title">
    <p:bg>
      <p:bgRef idx="1001">
        <a:schemeClr val="bg1"/>
      </p:bgRef>
    </p:bg>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27568" y="262227"/>
            <a:ext cx="9753600" cy="1046682"/>
          </a:xfrm>
        </p:spPr>
        <p:txBody>
          <a:bodyPr lIns="0" tIns="0" rIns="0" bIns="0"/>
          <a:lstStyle>
            <a:lvl1pPr>
              <a:lnSpc>
                <a:spcPct val="95000"/>
              </a:lnSpc>
              <a:defRPr sz="2000" b="0" i="0">
                <a:solidFill>
                  <a:schemeClr val="tx1"/>
                </a:solidFill>
                <a:latin typeface="Arial Regular" charset="0"/>
                <a:cs typeface="Arial Regular" charset="0"/>
              </a:defRPr>
            </a:lvl1pPr>
          </a:lstStyle>
          <a:p>
            <a:r>
              <a:rPr lang="en-US" dirty="0" smtClean="0"/>
              <a:t>Divider</a:t>
            </a:r>
            <a:br>
              <a:rPr lang="en-US" dirty="0" smtClean="0"/>
            </a:br>
            <a:r>
              <a:rPr lang="en-US" dirty="0" smtClean="0"/>
              <a:t>Page</a:t>
            </a:r>
            <a:endParaRPr lang="en-US" dirty="0"/>
          </a:p>
        </p:txBody>
      </p:sp>
      <p:sp>
        <p:nvSpPr>
          <p:cNvPr id="3" name="Footer Placeholder 2"/>
          <p:cNvSpPr>
            <a:spLocks noGrp="1"/>
          </p:cNvSpPr>
          <p:nvPr>
            <p:ph type="ftr" sz="quarter" idx="17"/>
          </p:nvPr>
        </p:nvSpPr>
        <p:spPr/>
        <p:txBody>
          <a:bodyPr/>
          <a:lstStyle/>
          <a:p>
            <a:endParaRPr lang="en-US"/>
          </a:p>
        </p:txBody>
      </p:sp>
      <p:sp>
        <p:nvSpPr>
          <p:cNvPr id="5" name="Slide Number Placeholder 4"/>
          <p:cNvSpPr>
            <a:spLocks noGrp="1"/>
          </p:cNvSpPr>
          <p:nvPr>
            <p:ph type="sldNum" sz="quarter" idx="18"/>
          </p:nvPr>
        </p:nvSpPr>
        <p:spPr/>
        <p:txBody>
          <a:bodyPr/>
          <a:lstStyle/>
          <a:p>
            <a:fld id="{A4D2B7DA-4CE6-452F-AF28-BE2CA09A5664}" type="slidenum">
              <a:rPr lang="en-US" smtClean="0"/>
              <a:t>‹#›</a:t>
            </a:fld>
            <a:endParaRPr lang="en-US"/>
          </a:p>
        </p:txBody>
      </p:sp>
      <p:sp>
        <p:nvSpPr>
          <p:cNvPr id="6" name="Picture Placeholder 5"/>
          <p:cNvSpPr>
            <a:spLocks noGrp="1"/>
          </p:cNvSpPr>
          <p:nvPr>
            <p:ph type="pic" sz="quarter" idx="19"/>
          </p:nvPr>
        </p:nvSpPr>
        <p:spPr>
          <a:xfrm>
            <a:off x="427568" y="2219101"/>
            <a:ext cx="11332632" cy="3572099"/>
          </a:xfrm>
        </p:spPr>
        <p:txBody>
          <a:bodyPr anchor="ctr"/>
          <a:lstStyle>
            <a:lvl1pPr algn="ctr">
              <a:defRPr/>
            </a:lvl1pPr>
          </a:lstStyle>
          <a:p>
            <a:endParaRPr lang="en-US" dirty="0"/>
          </a:p>
        </p:txBody>
      </p:sp>
    </p:spTree>
    <p:extLst>
      <p:ext uri="{BB962C8B-B14F-4D97-AF65-F5344CB8AC3E}">
        <p14:creationId xmlns:p14="http://schemas.microsoft.com/office/powerpoint/2010/main" val="720359824"/>
      </p:ext>
    </p:extLst>
  </p:cSld>
  <p:clrMapOvr>
    <a:overrideClrMapping bg1="lt1" tx1="dk1" bg2="lt2" tx2="dk2" accent1="accent1" accent2="accent2" accent3="accent3" accent4="accent4" accent5="accent5" accent6="accent6" hlink="hlink" folHlink="folHlink"/>
  </p:clrMapOvr>
  <p:transition>
    <p:push/>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Divider black Image Small title">
    <p:bg>
      <p:bgRef idx="1001">
        <a:schemeClr val="bg1"/>
      </p:bgRef>
    </p:bg>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27568" y="262227"/>
            <a:ext cx="9753600" cy="1098520"/>
          </a:xfrm>
        </p:spPr>
        <p:txBody>
          <a:bodyPr lIns="0" tIns="0" rIns="0" bIns="0"/>
          <a:lstStyle>
            <a:lvl1pPr>
              <a:lnSpc>
                <a:spcPct val="90000"/>
              </a:lnSpc>
              <a:defRPr sz="2000" b="0" i="0">
                <a:solidFill>
                  <a:schemeClr val="tx1"/>
                </a:solidFill>
                <a:latin typeface="Arial Regular" charset="0"/>
                <a:cs typeface="Arial Regular" charset="0"/>
              </a:defRPr>
            </a:lvl1pPr>
          </a:lstStyle>
          <a:p>
            <a:r>
              <a:rPr lang="en-US" dirty="0" smtClean="0"/>
              <a:t>Divider</a:t>
            </a:r>
            <a:br>
              <a:rPr lang="en-US" dirty="0" smtClean="0"/>
            </a:br>
            <a:r>
              <a:rPr lang="en-US" dirty="0" smtClean="0"/>
              <a:t>Page</a:t>
            </a:r>
            <a:endParaRPr lang="en-US" dirty="0"/>
          </a:p>
        </p:txBody>
      </p:sp>
      <p:sp>
        <p:nvSpPr>
          <p:cNvPr id="3" name="Footer Placeholder 2"/>
          <p:cNvSpPr>
            <a:spLocks noGrp="1"/>
          </p:cNvSpPr>
          <p:nvPr>
            <p:ph type="ftr" sz="quarter" idx="17"/>
          </p:nvPr>
        </p:nvSpPr>
        <p:spPr/>
        <p:txBody>
          <a:bodyPr/>
          <a:lstStyle>
            <a:lvl1pPr>
              <a:defRPr>
                <a:solidFill>
                  <a:srgbClr val="FFFFFF"/>
                </a:solidFill>
              </a:defRPr>
            </a:lvl1pPr>
          </a:lstStyle>
          <a:p>
            <a:endParaRPr lang="en-US"/>
          </a:p>
        </p:txBody>
      </p:sp>
      <p:sp>
        <p:nvSpPr>
          <p:cNvPr id="5" name="Slide Number Placeholder 4"/>
          <p:cNvSpPr>
            <a:spLocks noGrp="1"/>
          </p:cNvSpPr>
          <p:nvPr>
            <p:ph type="sldNum" sz="quarter" idx="18"/>
          </p:nvPr>
        </p:nvSpPr>
        <p:spPr/>
        <p:txBody>
          <a:bodyPr/>
          <a:lstStyle>
            <a:lvl1pPr>
              <a:defRPr>
                <a:solidFill>
                  <a:srgbClr val="FFFFFF"/>
                </a:solidFill>
              </a:defRPr>
            </a:lvl1pPr>
          </a:lstStyle>
          <a:p>
            <a:fld id="{A4D2B7DA-4CE6-452F-AF28-BE2CA09A5664}" type="slidenum">
              <a:rPr lang="en-US" smtClean="0"/>
              <a:t>‹#›</a:t>
            </a:fld>
            <a:endParaRPr lang="en-US"/>
          </a:p>
        </p:txBody>
      </p:sp>
      <p:sp>
        <p:nvSpPr>
          <p:cNvPr id="6" name="Picture Placeholder 5"/>
          <p:cNvSpPr>
            <a:spLocks noGrp="1"/>
          </p:cNvSpPr>
          <p:nvPr>
            <p:ph type="pic" sz="quarter" idx="19"/>
          </p:nvPr>
        </p:nvSpPr>
        <p:spPr>
          <a:xfrm>
            <a:off x="427568" y="2219101"/>
            <a:ext cx="11332632" cy="3572099"/>
          </a:xfrm>
        </p:spPr>
        <p:txBody>
          <a:bodyPr anchor="ctr"/>
          <a:lstStyle>
            <a:lvl1pPr algn="ctr">
              <a:defRPr/>
            </a:lvl1pPr>
          </a:lstStyle>
          <a:p>
            <a:endParaRPr lang="en-US" dirty="0"/>
          </a:p>
        </p:txBody>
      </p:sp>
      <p:sp>
        <p:nvSpPr>
          <p:cNvPr id="9" name="Rectangle 8"/>
          <p:cNvSpPr/>
          <p:nvPr/>
        </p:nvSpPr>
        <p:spPr>
          <a:xfrm>
            <a:off x="0" y="6018226"/>
            <a:ext cx="3174875" cy="83977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solidFill>
                <a:schemeClr val="tx1"/>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427565" y="6325426"/>
            <a:ext cx="1280160" cy="210312"/>
          </a:xfrm>
          <a:prstGeom prst="rect">
            <a:avLst/>
          </a:prstGeom>
        </p:spPr>
      </p:pic>
    </p:spTree>
    <p:extLst>
      <p:ext uri="{BB962C8B-B14F-4D97-AF65-F5344CB8AC3E}">
        <p14:creationId xmlns:p14="http://schemas.microsoft.com/office/powerpoint/2010/main" val="3263641516"/>
      </p:ext>
    </p:extLst>
  </p:cSld>
  <p:clrMapOvr>
    <a:overrideClrMapping bg1="dk1" tx1="lt1" bg2="dk2" tx2="lt2" accent1="accent1" accent2="accent2" accent3="accent3" accent4="accent4" accent5="accent5" accent6="accent6" hlink="hlink" folHlink="folHlink"/>
  </p:clrMapOvr>
  <p:transition>
    <p:push/>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ntent 2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a:p>
        </p:txBody>
      </p:sp>
      <p:sp>
        <p:nvSpPr>
          <p:cNvPr id="4" name="Slide Number Placeholder 3"/>
          <p:cNvSpPr>
            <a:spLocks noGrp="1"/>
          </p:cNvSpPr>
          <p:nvPr>
            <p:ph type="sldNum" sz="quarter" idx="11"/>
          </p:nvPr>
        </p:nvSpPr>
        <p:spPr/>
        <p:txBody>
          <a:bodyPr/>
          <a:lstStyle/>
          <a:p>
            <a:fld id="{A4D2B7DA-4CE6-452F-AF28-BE2CA09A5664}" type="slidenum">
              <a:rPr lang="en-US" smtClean="0"/>
              <a:t>‹#›</a:t>
            </a:fld>
            <a:endParaRPr lang="en-US"/>
          </a:p>
        </p:txBody>
      </p:sp>
      <p:sp>
        <p:nvSpPr>
          <p:cNvPr id="6" name="Content Placeholder 5"/>
          <p:cNvSpPr>
            <a:spLocks noGrp="1"/>
          </p:cNvSpPr>
          <p:nvPr>
            <p:ph sz="quarter" idx="12"/>
          </p:nvPr>
        </p:nvSpPr>
        <p:spPr>
          <a:xfrm>
            <a:off x="423134" y="1533594"/>
            <a:ext cx="5348203" cy="4257607"/>
          </a:xfrm>
        </p:spPr>
        <p:txBody>
          <a:bodyPr/>
          <a:lstStyle>
            <a:lvl1pPr>
              <a:defRPr b="0" i="0">
                <a:latin typeface="Arial Regular" charset="0"/>
                <a:cs typeface="Arial Regular" charset="0"/>
              </a:defRPr>
            </a:lvl1pPr>
            <a:lvl2pPr>
              <a:defRPr b="0" i="0">
                <a:latin typeface="Arial Regular" charset="0"/>
                <a:cs typeface="Arial Regular" charset="0"/>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5"/>
          <p:cNvSpPr>
            <a:spLocks noGrp="1"/>
          </p:cNvSpPr>
          <p:nvPr>
            <p:ph sz="quarter" idx="13"/>
          </p:nvPr>
        </p:nvSpPr>
        <p:spPr>
          <a:xfrm>
            <a:off x="6395064" y="1533594"/>
            <a:ext cx="5348203" cy="4257607"/>
          </a:xfrm>
        </p:spPr>
        <p:txBody>
          <a:bodyPr/>
          <a:lstStyle>
            <a:lvl1pPr>
              <a:defRPr b="0" i="0">
                <a:latin typeface="Arial Regular" charset="0"/>
                <a:cs typeface="Arial Regular" charset="0"/>
              </a:defRPr>
            </a:lvl1pPr>
            <a:lvl2pPr>
              <a:defRPr b="0" i="0">
                <a:latin typeface="Arial Regular" charset="0"/>
                <a:cs typeface="Arial Regular" charset="0"/>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9"/>
          <p:cNvSpPr>
            <a:spLocks noGrp="1"/>
          </p:cNvSpPr>
          <p:nvPr>
            <p:ph type="body" sz="quarter" idx="14" hasCustomPrompt="1"/>
          </p:nvPr>
        </p:nvSpPr>
        <p:spPr>
          <a:xfrm>
            <a:off x="419099" y="747521"/>
            <a:ext cx="10829879" cy="440834"/>
          </a:xfrm>
        </p:spPr>
        <p:txBody>
          <a:bodyPr lIns="0" tIns="0" rIns="0" bIns="0"/>
          <a:lstStyle>
            <a:lvl1pPr>
              <a:defRPr sz="1900" b="0">
                <a:solidFill>
                  <a:schemeClr val="tx1"/>
                </a:solidFill>
              </a:defRPr>
            </a:lvl1pPr>
          </a:lstStyle>
          <a:p>
            <a:pPr lvl="0"/>
            <a:r>
              <a:rPr lang="en-US" dirty="0" smtClean="0"/>
              <a:t>Subtitle</a:t>
            </a:r>
            <a:endParaRPr lang="en-US" dirty="0"/>
          </a:p>
        </p:txBody>
      </p:sp>
    </p:spTree>
    <p:extLst>
      <p:ext uri="{BB962C8B-B14F-4D97-AF65-F5344CB8AC3E}">
        <p14:creationId xmlns:p14="http://schemas.microsoft.com/office/powerpoint/2010/main" val="4239993967"/>
      </p:ext>
    </p:extLst>
  </p:cSld>
  <p:clrMapOvr>
    <a:masterClrMapping/>
  </p:clrMapOvr>
  <p:transition>
    <p:push/>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ntent 2 columns wDisclaim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a:p>
        </p:txBody>
      </p:sp>
      <p:sp>
        <p:nvSpPr>
          <p:cNvPr id="4" name="Slide Number Placeholder 3"/>
          <p:cNvSpPr>
            <a:spLocks noGrp="1"/>
          </p:cNvSpPr>
          <p:nvPr>
            <p:ph type="sldNum" sz="quarter" idx="11"/>
          </p:nvPr>
        </p:nvSpPr>
        <p:spPr/>
        <p:txBody>
          <a:bodyPr/>
          <a:lstStyle/>
          <a:p>
            <a:fld id="{A4D2B7DA-4CE6-452F-AF28-BE2CA09A5664}" type="slidenum">
              <a:rPr lang="en-US" smtClean="0"/>
              <a:t>‹#›</a:t>
            </a:fld>
            <a:endParaRPr lang="en-US"/>
          </a:p>
        </p:txBody>
      </p:sp>
      <p:sp>
        <p:nvSpPr>
          <p:cNvPr id="6" name="Content Placeholder 5"/>
          <p:cNvSpPr>
            <a:spLocks noGrp="1"/>
          </p:cNvSpPr>
          <p:nvPr>
            <p:ph sz="quarter" idx="12"/>
          </p:nvPr>
        </p:nvSpPr>
        <p:spPr>
          <a:xfrm>
            <a:off x="423134" y="1144742"/>
            <a:ext cx="11320132" cy="855797"/>
          </a:xfrm>
        </p:spPr>
        <p:txBody>
          <a:bodyPr/>
          <a:lstStyle>
            <a:lvl1pPr>
              <a:defRPr sz="1400" b="0" i="0">
                <a:solidFill>
                  <a:schemeClr val="tx1"/>
                </a:solidFill>
                <a:latin typeface="Arial Regular" charset="0"/>
                <a:cs typeface="Arial Regular" charset="0"/>
              </a:defRPr>
            </a:lvl1pPr>
            <a:lvl2pPr>
              <a:defRPr>
                <a:latin typeface="Akkurat Pro"/>
                <a:cs typeface="Akkurat Pro"/>
              </a:defRPr>
            </a:lvl2pPr>
          </a:lstStyle>
          <a:p>
            <a:pPr lvl="0"/>
            <a:r>
              <a:rPr lang="en-US" dirty="0" smtClean="0"/>
              <a:t>Click to edit Master text styles</a:t>
            </a:r>
            <a:endParaRPr lang="en-US" dirty="0"/>
          </a:p>
        </p:txBody>
      </p:sp>
      <p:sp>
        <p:nvSpPr>
          <p:cNvPr id="8" name="Picture Placeholder 7"/>
          <p:cNvSpPr>
            <a:spLocks noGrp="1"/>
          </p:cNvSpPr>
          <p:nvPr>
            <p:ph type="pic" sz="quarter" idx="14"/>
          </p:nvPr>
        </p:nvSpPr>
        <p:spPr>
          <a:xfrm>
            <a:off x="423334" y="2281526"/>
            <a:ext cx="5348817" cy="2935710"/>
          </a:xfrm>
        </p:spPr>
        <p:txBody>
          <a:bodyPr anchor="ctr"/>
          <a:lstStyle>
            <a:lvl1pPr algn="ctr">
              <a:defRPr/>
            </a:lvl1pPr>
          </a:lstStyle>
          <a:p>
            <a:endParaRPr lang="en-US" dirty="0"/>
          </a:p>
        </p:txBody>
      </p:sp>
      <p:sp>
        <p:nvSpPr>
          <p:cNvPr id="10" name="Text Placeholder 9"/>
          <p:cNvSpPr>
            <a:spLocks noGrp="1"/>
          </p:cNvSpPr>
          <p:nvPr>
            <p:ph type="body" sz="quarter" idx="15"/>
          </p:nvPr>
        </p:nvSpPr>
        <p:spPr>
          <a:xfrm>
            <a:off x="427567" y="2000538"/>
            <a:ext cx="5344584" cy="280988"/>
          </a:xfrm>
        </p:spPr>
        <p:txBody>
          <a:bodyPr/>
          <a:lstStyle>
            <a:lvl1pPr algn="ctr">
              <a:defRPr sz="1000">
                <a:solidFill>
                  <a:srgbClr val="000000"/>
                </a:solidFill>
              </a:defRPr>
            </a:lvl1pPr>
          </a:lstStyle>
          <a:p>
            <a:pPr lvl="0"/>
            <a:r>
              <a:rPr lang="en-US" dirty="0" smtClean="0"/>
              <a:t>Click to edit Master text styles</a:t>
            </a:r>
            <a:endParaRPr lang="en-US" dirty="0"/>
          </a:p>
        </p:txBody>
      </p:sp>
      <p:sp>
        <p:nvSpPr>
          <p:cNvPr id="11" name="Picture Placeholder 7"/>
          <p:cNvSpPr>
            <a:spLocks noGrp="1"/>
          </p:cNvSpPr>
          <p:nvPr>
            <p:ph type="pic" sz="quarter" idx="16"/>
          </p:nvPr>
        </p:nvSpPr>
        <p:spPr>
          <a:xfrm>
            <a:off x="6404968" y="2281526"/>
            <a:ext cx="5348817" cy="2935710"/>
          </a:xfrm>
        </p:spPr>
        <p:txBody>
          <a:bodyPr anchor="ctr"/>
          <a:lstStyle>
            <a:lvl1pPr algn="ctr">
              <a:defRPr/>
            </a:lvl1pPr>
          </a:lstStyle>
          <a:p>
            <a:endParaRPr lang="en-US" dirty="0"/>
          </a:p>
        </p:txBody>
      </p:sp>
      <p:sp>
        <p:nvSpPr>
          <p:cNvPr id="12" name="Text Placeholder 9"/>
          <p:cNvSpPr>
            <a:spLocks noGrp="1"/>
          </p:cNvSpPr>
          <p:nvPr>
            <p:ph type="body" sz="quarter" idx="17"/>
          </p:nvPr>
        </p:nvSpPr>
        <p:spPr>
          <a:xfrm>
            <a:off x="6409200" y="2000538"/>
            <a:ext cx="5344584" cy="280988"/>
          </a:xfrm>
        </p:spPr>
        <p:txBody>
          <a:bodyPr/>
          <a:lstStyle>
            <a:lvl1pPr algn="ctr">
              <a:defRPr sz="1000">
                <a:solidFill>
                  <a:srgbClr val="000000"/>
                </a:solidFill>
              </a:defRPr>
            </a:lvl1pPr>
          </a:lstStyle>
          <a:p>
            <a:pPr lvl="0"/>
            <a:r>
              <a:rPr lang="en-US" dirty="0" smtClean="0"/>
              <a:t>Click to edit Master text styles</a:t>
            </a:r>
            <a:endParaRPr lang="en-US" dirty="0"/>
          </a:p>
        </p:txBody>
      </p:sp>
      <p:sp>
        <p:nvSpPr>
          <p:cNvPr id="14" name="Text Placeholder 13"/>
          <p:cNvSpPr>
            <a:spLocks noGrp="1"/>
          </p:cNvSpPr>
          <p:nvPr>
            <p:ph type="body" sz="quarter" idx="18"/>
          </p:nvPr>
        </p:nvSpPr>
        <p:spPr>
          <a:xfrm>
            <a:off x="427567" y="5403972"/>
            <a:ext cx="11333627" cy="583922"/>
          </a:xfrm>
        </p:spPr>
        <p:txBody>
          <a:bodyPr anchor="b"/>
          <a:lstStyle>
            <a:lvl1pPr>
              <a:defRPr sz="950" b="0" i="0">
                <a:solidFill>
                  <a:schemeClr val="tx1"/>
                </a:solidFill>
                <a:latin typeface="Arial Narrow" charset="0"/>
                <a:ea typeface="Arial Narrow" charset="0"/>
                <a:cs typeface="Arial Narrow" charset="0"/>
              </a:defRPr>
            </a:lvl1pPr>
            <a:lvl2pPr>
              <a:defRPr sz="950" b="0" i="0">
                <a:solidFill>
                  <a:schemeClr val="tx1"/>
                </a:solidFill>
                <a:latin typeface="Arial Narrow" charset="0"/>
                <a:ea typeface="Arial Narrow" charset="0"/>
                <a:cs typeface="Arial Narrow" charset="0"/>
              </a:defRPr>
            </a:lvl2pPr>
            <a:lvl3pPr>
              <a:defRPr sz="950" b="0" i="0">
                <a:solidFill>
                  <a:schemeClr val="tx1"/>
                </a:solidFill>
                <a:latin typeface="Arial Narrow" charset="0"/>
                <a:ea typeface="Arial Narrow" charset="0"/>
                <a:cs typeface="Arial Narrow" charset="0"/>
              </a:defRPr>
            </a:lvl3pPr>
            <a:lvl4pPr>
              <a:defRPr sz="800">
                <a:solidFill>
                  <a:srgbClr val="7F7F7F"/>
                </a:solidFill>
              </a:defRPr>
            </a:lvl4pPr>
            <a:lvl5pPr>
              <a:defRPr sz="800">
                <a:solidFill>
                  <a:srgbClr val="7F7F7F"/>
                </a:solidFill>
              </a:defRPr>
            </a:lvl5pPr>
          </a:lstStyle>
          <a:p>
            <a:pPr lvl="0"/>
            <a:r>
              <a:rPr lang="en-US" dirty="0" smtClean="0"/>
              <a:t>Click to edit Master text styles</a:t>
            </a:r>
          </a:p>
          <a:p>
            <a:pPr lvl="1"/>
            <a:r>
              <a:rPr lang="en-US" dirty="0" smtClean="0"/>
              <a:t>Second level</a:t>
            </a:r>
          </a:p>
          <a:p>
            <a:pPr lvl="2"/>
            <a:r>
              <a:rPr lang="en-US" dirty="0" smtClean="0"/>
              <a:t>Third level</a:t>
            </a:r>
            <a:endParaRPr lang="en-US" dirty="0"/>
          </a:p>
        </p:txBody>
      </p:sp>
    </p:spTree>
    <p:extLst>
      <p:ext uri="{BB962C8B-B14F-4D97-AF65-F5344CB8AC3E}">
        <p14:creationId xmlns:p14="http://schemas.microsoft.com/office/powerpoint/2010/main" val="1991233313"/>
      </p:ext>
    </p:extLst>
  </p:cSld>
  <p:clrMapOvr>
    <a:masterClrMapping/>
  </p:clrMapOvr>
  <p:transition>
    <p:push/>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Disclaimer">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p>
        </p:txBody>
      </p:sp>
      <p:sp>
        <p:nvSpPr>
          <p:cNvPr id="4" name="Slide Number Placeholder 3"/>
          <p:cNvSpPr>
            <a:spLocks noGrp="1"/>
          </p:cNvSpPr>
          <p:nvPr>
            <p:ph type="sldNum" sz="quarter" idx="11"/>
          </p:nvPr>
        </p:nvSpPr>
        <p:spPr/>
        <p:txBody>
          <a:bodyPr/>
          <a:lstStyle/>
          <a:p>
            <a:fld id="{A4D2B7DA-4CE6-452F-AF28-BE2CA09A5664}" type="slidenum">
              <a:rPr lang="en-US" smtClean="0"/>
              <a:t>‹#›</a:t>
            </a:fld>
            <a:endParaRPr lang="en-US"/>
          </a:p>
        </p:txBody>
      </p:sp>
      <p:sp>
        <p:nvSpPr>
          <p:cNvPr id="6" name="Content Placeholder 5"/>
          <p:cNvSpPr>
            <a:spLocks noGrp="1"/>
          </p:cNvSpPr>
          <p:nvPr>
            <p:ph sz="quarter" idx="12"/>
          </p:nvPr>
        </p:nvSpPr>
        <p:spPr>
          <a:xfrm>
            <a:off x="423136" y="1063782"/>
            <a:ext cx="11338057" cy="4727418"/>
          </a:xfrm>
        </p:spPr>
        <p:txBody>
          <a:bodyPr/>
          <a:lstStyle>
            <a:lvl1pPr>
              <a:defRPr sz="950" b="0" i="0">
                <a:latin typeface="Arial Narrow"/>
                <a:cs typeface="Arial Narrow"/>
              </a:defRPr>
            </a:lvl1pPr>
            <a:lvl2pPr marL="0" marR="0" indent="0" algn="l" defTabSz="457200" rtl="0" eaLnBrk="1" fontAlgn="auto" latinLnBrk="0" hangingPunct="1">
              <a:lnSpc>
                <a:spcPct val="100000"/>
              </a:lnSpc>
              <a:spcBef>
                <a:spcPts val="500"/>
              </a:spcBef>
              <a:spcAft>
                <a:spcPts val="0"/>
              </a:spcAft>
              <a:buClrTx/>
              <a:buSzTx/>
              <a:buFont typeface="Arial"/>
              <a:buNone/>
              <a:tabLst/>
              <a:defRPr sz="950" b="0" i="0">
                <a:latin typeface="Arial Narrow"/>
                <a:cs typeface="Arial Narrow"/>
              </a:defRPr>
            </a:lvl2pPr>
            <a:lvl3pPr>
              <a:defRPr sz="950">
                <a:latin typeface="Arial Narrow"/>
                <a:cs typeface="Arial Narrow"/>
              </a:defRPr>
            </a:lvl3pPr>
            <a:lvl4pPr>
              <a:defRPr sz="950">
                <a:latin typeface="Arial Narrow"/>
                <a:cs typeface="Arial Narrow"/>
              </a:defRPr>
            </a:lvl4pPr>
            <a:lvl5pPr>
              <a:defRPr sz="950">
                <a:latin typeface="Arial Narrow"/>
                <a:cs typeface="Arial Narrow"/>
              </a:defRPr>
            </a:lvl5pPr>
          </a:lstStyle>
          <a:p>
            <a:pPr lvl="0"/>
            <a:r>
              <a:rPr lang="en-US" dirty="0" smtClean="0"/>
              <a:t>Click to edit Master text styles</a:t>
            </a:r>
          </a:p>
          <a:p>
            <a:pPr marL="182880" marR="0" lvl="1" indent="-182880" algn="l" defTabSz="457200" rtl="0" eaLnBrk="1" fontAlgn="auto" latinLnBrk="0" hangingPunct="1">
              <a:lnSpc>
                <a:spcPct val="100000"/>
              </a:lnSpc>
              <a:spcBef>
                <a:spcPts val="500"/>
              </a:spcBef>
              <a:spcAft>
                <a:spcPts val="0"/>
              </a:spcAft>
              <a:buClrTx/>
              <a:buSzTx/>
              <a:buFont typeface="Arial"/>
              <a:buChar char="•"/>
              <a:tabLst/>
              <a:defRPr/>
            </a:pPr>
            <a:r>
              <a:rPr lang="en-US" dirty="0" smtClean="0"/>
              <a:t>Second level. Level 2 Body text can be Regular or Bold. Level 2 Body text can be Regular or Bold. </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936287879"/>
      </p:ext>
    </p:extLst>
  </p:cSld>
  <p:clrMapOvr>
    <a:masterClrMapping/>
  </p:clrMapOvr>
  <p:transition>
    <p:push/>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a:p>
        </p:txBody>
      </p:sp>
      <p:sp>
        <p:nvSpPr>
          <p:cNvPr id="4" name="Slide Number Placeholder 3"/>
          <p:cNvSpPr>
            <a:spLocks noGrp="1"/>
          </p:cNvSpPr>
          <p:nvPr>
            <p:ph type="sldNum" sz="quarter" idx="11"/>
          </p:nvPr>
        </p:nvSpPr>
        <p:spPr/>
        <p:txBody>
          <a:bodyPr/>
          <a:lstStyle/>
          <a:p>
            <a:fld id="{A4D2B7DA-4CE6-452F-AF28-BE2CA09A5664}" type="slidenum">
              <a:rPr lang="en-US" smtClean="0"/>
              <a:t>‹#›</a:t>
            </a:fld>
            <a:endParaRPr lang="en-US"/>
          </a:p>
        </p:txBody>
      </p:sp>
    </p:spTree>
    <p:extLst>
      <p:ext uri="{BB962C8B-B14F-4D97-AF65-F5344CB8AC3E}">
        <p14:creationId xmlns:p14="http://schemas.microsoft.com/office/powerpoint/2010/main" val="766806086"/>
      </p:ext>
    </p:extLst>
  </p:cSld>
  <p:clrMapOvr>
    <a:masterClrMapping/>
  </p:clrMapOvr>
  <p:transition>
    <p:push/>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Author inf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Slide Number Placeholder 3"/>
          <p:cNvSpPr>
            <a:spLocks noGrp="1"/>
          </p:cNvSpPr>
          <p:nvPr>
            <p:ph type="sldNum" sz="quarter" idx="11"/>
          </p:nvPr>
        </p:nvSpPr>
        <p:spPr/>
        <p:txBody>
          <a:bodyPr/>
          <a:lstStyle/>
          <a:p>
            <a:fld id="{A4D2B7DA-4CE6-452F-AF28-BE2CA09A5664}" type="slidenum">
              <a:rPr lang="en-US" smtClean="0"/>
              <a:t>‹#›</a:t>
            </a:fld>
            <a:endParaRPr lang="en-US"/>
          </a:p>
        </p:txBody>
      </p:sp>
      <p:sp>
        <p:nvSpPr>
          <p:cNvPr id="5" name="Content Placeholder 5"/>
          <p:cNvSpPr>
            <a:spLocks noGrp="1"/>
          </p:cNvSpPr>
          <p:nvPr>
            <p:ph sz="quarter" idx="13" hasCustomPrompt="1"/>
          </p:nvPr>
        </p:nvSpPr>
        <p:spPr>
          <a:xfrm>
            <a:off x="427567" y="4076095"/>
            <a:ext cx="4643093" cy="1727812"/>
          </a:xfrm>
        </p:spPr>
        <p:txBody>
          <a:bodyPr/>
          <a:lstStyle>
            <a:lvl1pPr>
              <a:defRPr sz="2000" b="0" i="0" baseline="0">
                <a:latin typeface="Arial Regular" charset="0"/>
                <a:cs typeface="Arial Regular" charset="0"/>
              </a:defRPr>
            </a:lvl1pPr>
            <a:lvl2pPr marL="0" indent="0">
              <a:buFont typeface="Arial"/>
              <a:buNone/>
              <a:defRPr sz="2000"/>
            </a:lvl2pPr>
          </a:lstStyle>
          <a:p>
            <a:pPr lvl="0"/>
            <a:r>
              <a:rPr lang="en-US" dirty="0" smtClean="0"/>
              <a:t>Author’s Name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021990095"/>
      </p:ext>
    </p:extLst>
  </p:cSld>
  <p:clrMapOvr>
    <a:masterClrMapping/>
  </p:clrMapOvr>
  <p:transition>
    <p:push/>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hart wSourc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a:p>
        </p:txBody>
      </p:sp>
      <p:sp>
        <p:nvSpPr>
          <p:cNvPr id="4" name="Slide Number Placeholder 3"/>
          <p:cNvSpPr>
            <a:spLocks noGrp="1"/>
          </p:cNvSpPr>
          <p:nvPr>
            <p:ph type="sldNum" sz="quarter" idx="11"/>
          </p:nvPr>
        </p:nvSpPr>
        <p:spPr/>
        <p:txBody>
          <a:bodyPr/>
          <a:lstStyle/>
          <a:p>
            <a:fld id="{A4D2B7DA-4CE6-452F-AF28-BE2CA09A5664}" type="slidenum">
              <a:rPr lang="en-US" smtClean="0"/>
              <a:t>‹#›</a:t>
            </a:fld>
            <a:endParaRPr lang="en-US"/>
          </a:p>
        </p:txBody>
      </p:sp>
      <p:sp>
        <p:nvSpPr>
          <p:cNvPr id="6" name="Content Placeholder 5"/>
          <p:cNvSpPr>
            <a:spLocks noGrp="1"/>
          </p:cNvSpPr>
          <p:nvPr>
            <p:ph sz="quarter" idx="12"/>
          </p:nvPr>
        </p:nvSpPr>
        <p:spPr>
          <a:xfrm>
            <a:off x="423135" y="1529220"/>
            <a:ext cx="11338560" cy="4102570"/>
          </a:xfrm>
        </p:spPr>
        <p:txBody>
          <a:bodyPr/>
          <a:lstStyle>
            <a:lvl1pPr>
              <a:defRPr b="0" i="0">
                <a:latin typeface="Arial Regular" charset="0"/>
                <a:cs typeface="Arial Regular" charset="0"/>
              </a:defRPr>
            </a:lvl1pPr>
            <a:lvl2pPr marL="0" marR="0" indent="0" algn="l" defTabSz="457200" rtl="0" eaLnBrk="1" fontAlgn="auto" latinLnBrk="0" hangingPunct="1">
              <a:lnSpc>
                <a:spcPct val="100000"/>
              </a:lnSpc>
              <a:spcBef>
                <a:spcPts val="500"/>
              </a:spcBef>
              <a:spcAft>
                <a:spcPts val="0"/>
              </a:spcAft>
              <a:buClrTx/>
              <a:buSzTx/>
              <a:buFont typeface="Arial"/>
              <a:buNone/>
              <a:tabLst/>
              <a:defRPr b="0" i="0">
                <a:latin typeface="Arial Regular" charset="0"/>
                <a:cs typeface="Arial Regular" charset="0"/>
              </a:defRPr>
            </a:lvl2pPr>
          </a:lstStyle>
          <a:p>
            <a:pPr lvl="0"/>
            <a:r>
              <a:rPr lang="en-US" dirty="0" smtClean="0"/>
              <a:t>Click to edit Master text styles</a:t>
            </a:r>
          </a:p>
          <a:p>
            <a:pPr marL="182880" marR="0" lvl="1" indent="-182880" algn="l" defTabSz="457200" rtl="0" eaLnBrk="1" fontAlgn="auto" latinLnBrk="0" hangingPunct="1">
              <a:lnSpc>
                <a:spcPct val="100000"/>
              </a:lnSpc>
              <a:spcBef>
                <a:spcPts val="500"/>
              </a:spcBef>
              <a:spcAft>
                <a:spcPts val="0"/>
              </a:spcAft>
              <a:buClrTx/>
              <a:buSzTx/>
              <a:buFont typeface="Arial"/>
              <a:buChar char="•"/>
              <a:tabLst/>
              <a:defRPr/>
            </a:pPr>
            <a:r>
              <a:rPr lang="en-US" dirty="0" smtClean="0"/>
              <a:t>Second level. Level 2 Body text can be Regular or Bold. Level 2 Body text can be Regular or Bold. </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5"/>
          <p:cNvSpPr>
            <a:spLocks noGrp="1"/>
          </p:cNvSpPr>
          <p:nvPr>
            <p:ph sz="quarter" idx="13"/>
          </p:nvPr>
        </p:nvSpPr>
        <p:spPr>
          <a:xfrm>
            <a:off x="419099" y="5606722"/>
            <a:ext cx="11338560" cy="385298"/>
          </a:xfrm>
        </p:spPr>
        <p:txBody>
          <a:bodyPr vert="horz" lIns="0" tIns="0" rIns="0" bIns="0" rtlCol="0" anchor="b">
            <a:noAutofit/>
          </a:bodyPr>
          <a:lstStyle>
            <a:lvl1pPr>
              <a:defRPr lang="en-US" sz="950" b="0" i="0" dirty="0" smtClean="0">
                <a:solidFill>
                  <a:schemeClr val="tx1"/>
                </a:solidFill>
                <a:latin typeface="Arial Narrow" charset="0"/>
                <a:ea typeface="Arial Narrow" charset="0"/>
                <a:cs typeface="Arial Narrow" charset="0"/>
              </a:defRPr>
            </a:lvl1pPr>
            <a:lvl2pPr>
              <a:defRPr lang="en-US" sz="950" b="0" i="0" dirty="0" smtClean="0">
                <a:solidFill>
                  <a:schemeClr val="tx1"/>
                </a:solidFill>
                <a:latin typeface="Arial Narrow" charset="0"/>
                <a:ea typeface="Arial Narrow" charset="0"/>
                <a:cs typeface="Arial Narrow" charset="0"/>
              </a:defRPr>
            </a:lvl2pPr>
            <a:lvl3pPr>
              <a:defRPr lang="en-US" sz="950" b="0" i="0" dirty="0" smtClean="0">
                <a:solidFill>
                  <a:schemeClr val="tx1"/>
                </a:solidFill>
                <a:latin typeface="Arial Narrow" charset="0"/>
                <a:ea typeface="Arial Narrow" charset="0"/>
                <a:cs typeface="Arial Narrow" charset="0"/>
              </a:defRPr>
            </a:lvl3pPr>
            <a:lvl4pPr>
              <a:defRPr lang="en-US" sz="950" b="0" i="0" dirty="0" smtClean="0">
                <a:solidFill>
                  <a:schemeClr val="tx1"/>
                </a:solidFill>
                <a:latin typeface="Arial Narrow" charset="0"/>
                <a:ea typeface="Arial Narrow" charset="0"/>
                <a:cs typeface="Arial Narrow" charset="0"/>
              </a:defRPr>
            </a:lvl4pPr>
            <a:lvl5pPr>
              <a:defRPr lang="en-US" sz="950" b="0" i="0" dirty="0">
                <a:solidFill>
                  <a:schemeClr val="tx1"/>
                </a:solidFill>
                <a:latin typeface="Arial Narrow" charset="0"/>
                <a:ea typeface="Arial Narrow" charset="0"/>
                <a:cs typeface="Arial Narrow" charset="0"/>
              </a:defRPr>
            </a:lvl5pPr>
          </a:lstStyle>
          <a:p>
            <a:pPr lvl="0"/>
            <a:r>
              <a:rPr lang="en-US" dirty="0" smtClean="0"/>
              <a:t>Click to edit Master text styles</a:t>
            </a:r>
          </a:p>
          <a:p>
            <a:pPr lvl="1"/>
            <a:r>
              <a:rPr lang="en-US" dirty="0" smtClean="0"/>
              <a:t>Second level. Level 2 Body text can be Regular or Bold. Level 2 Body text can be Regular or Bold. </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9"/>
          <p:cNvSpPr>
            <a:spLocks noGrp="1"/>
          </p:cNvSpPr>
          <p:nvPr>
            <p:ph type="body" sz="quarter" idx="14" hasCustomPrompt="1"/>
          </p:nvPr>
        </p:nvSpPr>
        <p:spPr>
          <a:xfrm>
            <a:off x="419099" y="747521"/>
            <a:ext cx="10829879" cy="440834"/>
          </a:xfrm>
        </p:spPr>
        <p:txBody>
          <a:bodyPr lIns="0" tIns="0" rIns="0" bIns="0"/>
          <a:lstStyle>
            <a:lvl1pPr>
              <a:defRPr sz="1900" b="0">
                <a:solidFill>
                  <a:schemeClr val="tx1"/>
                </a:solidFill>
              </a:defRPr>
            </a:lvl1pPr>
          </a:lstStyle>
          <a:p>
            <a:pPr lvl="0"/>
            <a:r>
              <a:rPr lang="en-US" dirty="0" smtClean="0"/>
              <a:t>Subtitle</a:t>
            </a:r>
            <a:endParaRPr lang="en-US" dirty="0"/>
          </a:p>
        </p:txBody>
      </p:sp>
    </p:spTree>
    <p:extLst>
      <p:ext uri="{BB962C8B-B14F-4D97-AF65-F5344CB8AC3E}">
        <p14:creationId xmlns:p14="http://schemas.microsoft.com/office/powerpoint/2010/main" val="4175070330"/>
      </p:ext>
    </p:extLst>
  </p:cSld>
  <p:clrMapOvr>
    <a:masterClrMapping/>
  </p:clrMapOvr>
  <p:transition>
    <p:push/>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ver black plain">
    <p:bg>
      <p:bgRef idx="1001">
        <a:schemeClr val="bg1"/>
      </p:bgRef>
    </p:bg>
    <p:spTree>
      <p:nvGrpSpPr>
        <p:cNvPr id="1" name=""/>
        <p:cNvGrpSpPr/>
        <p:nvPr/>
      </p:nvGrpSpPr>
      <p:grpSpPr>
        <a:xfrm>
          <a:off x="0" y="0"/>
          <a:ext cx="0" cy="0"/>
          <a:chOff x="0" y="0"/>
          <a:chExt cx="0" cy="0"/>
        </a:xfrm>
      </p:grpSpPr>
      <p:sp>
        <p:nvSpPr>
          <p:cNvPr id="14" name="Rectangle 13"/>
          <p:cNvSpPr/>
          <p:nvPr/>
        </p:nvSpPr>
        <p:spPr>
          <a:xfrm>
            <a:off x="0" y="6018226"/>
            <a:ext cx="3174875" cy="83977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p>
        </p:txBody>
      </p:sp>
      <p:sp>
        <p:nvSpPr>
          <p:cNvPr id="8" name="Title 7"/>
          <p:cNvSpPr>
            <a:spLocks noGrp="1"/>
          </p:cNvSpPr>
          <p:nvPr>
            <p:ph type="title" hasCustomPrompt="1"/>
          </p:nvPr>
        </p:nvSpPr>
        <p:spPr>
          <a:xfrm>
            <a:off x="423137" y="152200"/>
            <a:ext cx="7096625" cy="2481677"/>
          </a:xfrm>
        </p:spPr>
        <p:txBody>
          <a:bodyPr lIns="0" tIns="0" rIns="0" bIns="0">
            <a:normAutofit/>
          </a:bodyPr>
          <a:lstStyle>
            <a:lvl1pPr>
              <a:lnSpc>
                <a:spcPct val="95000"/>
              </a:lnSpc>
              <a:defRPr sz="5700" b="0" i="0">
                <a:solidFill>
                  <a:schemeClr val="tx1"/>
                </a:solidFill>
                <a:latin typeface="Arial Regular" charset="0"/>
                <a:cs typeface="Arial Regular" charset="0"/>
              </a:defRPr>
            </a:lvl1pPr>
          </a:lstStyle>
          <a:p>
            <a:r>
              <a:rPr lang="en-US" dirty="0" smtClean="0"/>
              <a:t>Presentation</a:t>
            </a:r>
            <a:br>
              <a:rPr lang="en-US" dirty="0" smtClean="0"/>
            </a:br>
            <a:r>
              <a:rPr lang="en-US" dirty="0" smtClean="0"/>
              <a:t>Title</a:t>
            </a:r>
            <a:endParaRPr lang="en-US" dirty="0"/>
          </a:p>
        </p:txBody>
      </p:sp>
      <p:sp>
        <p:nvSpPr>
          <p:cNvPr id="10" name="Text Placeholder 9"/>
          <p:cNvSpPr>
            <a:spLocks noGrp="1"/>
          </p:cNvSpPr>
          <p:nvPr>
            <p:ph type="body" sz="quarter" idx="12" hasCustomPrompt="1"/>
          </p:nvPr>
        </p:nvSpPr>
        <p:spPr>
          <a:xfrm>
            <a:off x="427567" y="2719817"/>
            <a:ext cx="5291667" cy="440834"/>
          </a:xfrm>
        </p:spPr>
        <p:txBody>
          <a:bodyPr lIns="0" tIns="0" rIns="0" bIns="0"/>
          <a:lstStyle>
            <a:lvl1pPr>
              <a:defRPr sz="1900">
                <a:solidFill>
                  <a:schemeClr val="tx1"/>
                </a:solidFill>
              </a:defRPr>
            </a:lvl1pPr>
          </a:lstStyle>
          <a:p>
            <a:pPr lvl="0"/>
            <a:r>
              <a:rPr lang="en-US" dirty="0" smtClean="0"/>
              <a:t>Subtitle</a:t>
            </a:r>
            <a:endParaRPr lang="en-US" dirty="0"/>
          </a:p>
        </p:txBody>
      </p:sp>
      <p:sp>
        <p:nvSpPr>
          <p:cNvPr id="11" name="Text Placeholder 9"/>
          <p:cNvSpPr>
            <a:spLocks noGrp="1"/>
          </p:cNvSpPr>
          <p:nvPr>
            <p:ph type="body" sz="quarter" idx="13" hasCustomPrompt="1"/>
          </p:nvPr>
        </p:nvSpPr>
        <p:spPr>
          <a:xfrm>
            <a:off x="8561919" y="284622"/>
            <a:ext cx="3170901" cy="440834"/>
          </a:xfrm>
        </p:spPr>
        <p:txBody>
          <a:bodyPr lIns="0" tIns="0" rIns="0" bIns="0"/>
          <a:lstStyle>
            <a:lvl1pPr>
              <a:spcBef>
                <a:spcPts val="0"/>
              </a:spcBef>
              <a:defRPr sz="1100">
                <a:solidFill>
                  <a:schemeClr val="tx1"/>
                </a:solidFill>
              </a:defRPr>
            </a:lvl1pPr>
          </a:lstStyle>
          <a:p>
            <a:pPr lvl="0"/>
            <a:r>
              <a:rPr lang="en-US" dirty="0" smtClean="0"/>
              <a:t>Presenter Name</a:t>
            </a:r>
            <a:endParaRPr lang="en-US" dirty="0"/>
          </a:p>
        </p:txBody>
      </p:sp>
      <p:sp>
        <p:nvSpPr>
          <p:cNvPr id="13" name="Text Placeholder 9"/>
          <p:cNvSpPr>
            <a:spLocks noGrp="1"/>
          </p:cNvSpPr>
          <p:nvPr>
            <p:ph type="body" sz="quarter" idx="15" hasCustomPrompt="1"/>
          </p:nvPr>
        </p:nvSpPr>
        <p:spPr>
          <a:xfrm>
            <a:off x="8561919" y="1602219"/>
            <a:ext cx="3170901" cy="828861"/>
          </a:xfrm>
        </p:spPr>
        <p:txBody>
          <a:bodyPr lIns="0" tIns="0" rIns="0" bIns="0"/>
          <a:lstStyle>
            <a:lvl1pPr>
              <a:defRPr sz="950" baseline="0">
                <a:solidFill>
                  <a:schemeClr val="tx1">
                    <a:lumMod val="65000"/>
                  </a:schemeClr>
                </a:solidFill>
                <a:latin typeface="Arial Narrow" charset="0"/>
                <a:ea typeface="Arial Narrow" charset="0"/>
                <a:cs typeface="Arial Narrow" charset="0"/>
              </a:defRPr>
            </a:lvl1pPr>
          </a:lstStyle>
          <a:p>
            <a:pPr lvl="0"/>
            <a:r>
              <a:rPr lang="en-US" dirty="0" smtClean="0"/>
              <a:t>Disclaimer paragraph</a:t>
            </a:r>
            <a:endParaRPr lang="en-US" dirty="0"/>
          </a:p>
        </p:txBody>
      </p:sp>
      <p:sp>
        <p:nvSpPr>
          <p:cNvPr id="2" name="Date Placeholder 1"/>
          <p:cNvSpPr>
            <a:spLocks noGrp="1"/>
          </p:cNvSpPr>
          <p:nvPr>
            <p:ph type="dt" sz="half" idx="16"/>
          </p:nvPr>
        </p:nvSpPr>
        <p:spPr>
          <a:xfrm>
            <a:off x="8561033" y="1100213"/>
            <a:ext cx="3182235" cy="223277"/>
          </a:xfrm>
        </p:spPr>
        <p:txBody>
          <a:bodyPr/>
          <a:lstStyle>
            <a:lvl1pPr algn="l">
              <a:defRPr>
                <a:solidFill>
                  <a:schemeClr val="tx1"/>
                </a:solidFill>
              </a:defRPr>
            </a:lvl1pPr>
          </a:lstStyle>
          <a:p>
            <a:fld id="{E7C512AB-E17A-446E-8E8F-A1046225AFE5}" type="datetimeFigureOut">
              <a:rPr lang="en-US" smtClean="0"/>
              <a:t>4/14/2020</a:t>
            </a:fld>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427565" y="6325426"/>
            <a:ext cx="1280160" cy="210312"/>
          </a:xfrm>
          <a:prstGeom prst="rect">
            <a:avLst/>
          </a:prstGeom>
        </p:spPr>
      </p:pic>
    </p:spTree>
    <p:extLst>
      <p:ext uri="{BB962C8B-B14F-4D97-AF65-F5344CB8AC3E}">
        <p14:creationId xmlns:p14="http://schemas.microsoft.com/office/powerpoint/2010/main" val="2717660342"/>
      </p:ext>
    </p:extLst>
  </p:cSld>
  <p:clrMapOvr>
    <a:overrideClrMapping bg1="dk1" tx1="lt1" bg2="dk2" tx2="lt2" accent1="accent1" accent2="accent2" accent3="accent3" accent4="accent4" accent5="accent5" accent6="accent6" hlink="hlink" folHlink="folHlink"/>
  </p:clrMapOvr>
  <p:transition>
    <p:push/>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hart wShort copy &amp; Sourc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a:p>
        </p:txBody>
      </p:sp>
      <p:sp>
        <p:nvSpPr>
          <p:cNvPr id="4" name="Slide Number Placeholder 3"/>
          <p:cNvSpPr>
            <a:spLocks noGrp="1"/>
          </p:cNvSpPr>
          <p:nvPr>
            <p:ph type="sldNum" sz="quarter" idx="11"/>
          </p:nvPr>
        </p:nvSpPr>
        <p:spPr/>
        <p:txBody>
          <a:bodyPr/>
          <a:lstStyle/>
          <a:p>
            <a:fld id="{A4D2B7DA-4CE6-452F-AF28-BE2CA09A5664}" type="slidenum">
              <a:rPr lang="en-US" smtClean="0"/>
              <a:t>‹#›</a:t>
            </a:fld>
            <a:endParaRPr lang="en-US"/>
          </a:p>
        </p:txBody>
      </p:sp>
      <p:sp>
        <p:nvSpPr>
          <p:cNvPr id="6" name="Content Placeholder 5"/>
          <p:cNvSpPr>
            <a:spLocks noGrp="1"/>
          </p:cNvSpPr>
          <p:nvPr>
            <p:ph sz="quarter" idx="12"/>
          </p:nvPr>
        </p:nvSpPr>
        <p:spPr>
          <a:xfrm>
            <a:off x="423134" y="1144742"/>
            <a:ext cx="11320132" cy="565571"/>
          </a:xfrm>
        </p:spPr>
        <p:txBody>
          <a:bodyPr/>
          <a:lstStyle>
            <a:lvl1pPr>
              <a:defRPr sz="1400" b="0" i="0">
                <a:solidFill>
                  <a:srgbClr val="7F7F7F"/>
                </a:solidFill>
                <a:latin typeface="Arial Regular" charset="0"/>
                <a:cs typeface="Arial Regular" charset="0"/>
              </a:defRPr>
            </a:lvl1pPr>
            <a:lvl2pPr>
              <a:defRPr>
                <a:latin typeface="Akkurat Pro"/>
                <a:cs typeface="Akkurat Pro"/>
              </a:defRPr>
            </a:lvl2pPr>
          </a:lstStyle>
          <a:p>
            <a:pPr lvl="0"/>
            <a:r>
              <a:rPr lang="en-US" dirty="0" smtClean="0"/>
              <a:t>Click to edit Master text styles</a:t>
            </a:r>
            <a:endParaRPr lang="en-US" dirty="0"/>
          </a:p>
        </p:txBody>
      </p:sp>
      <p:sp>
        <p:nvSpPr>
          <p:cNvPr id="8" name="Picture Placeholder 7"/>
          <p:cNvSpPr>
            <a:spLocks noGrp="1"/>
          </p:cNvSpPr>
          <p:nvPr>
            <p:ph type="pic" sz="quarter" idx="14"/>
          </p:nvPr>
        </p:nvSpPr>
        <p:spPr>
          <a:xfrm>
            <a:off x="423333" y="1914528"/>
            <a:ext cx="11338984" cy="3822676"/>
          </a:xfrm>
        </p:spPr>
        <p:txBody>
          <a:bodyPr anchor="ctr"/>
          <a:lstStyle>
            <a:lvl1pPr algn="ctr">
              <a:defRPr/>
            </a:lvl1pPr>
          </a:lstStyle>
          <a:p>
            <a:endParaRPr lang="en-US" dirty="0"/>
          </a:p>
        </p:txBody>
      </p:sp>
      <p:sp>
        <p:nvSpPr>
          <p:cNvPr id="14" name="Text Placeholder 13"/>
          <p:cNvSpPr>
            <a:spLocks noGrp="1"/>
          </p:cNvSpPr>
          <p:nvPr>
            <p:ph type="body" sz="quarter" idx="18"/>
          </p:nvPr>
        </p:nvSpPr>
        <p:spPr>
          <a:xfrm>
            <a:off x="427567" y="5839310"/>
            <a:ext cx="11333627" cy="148584"/>
          </a:xfrm>
        </p:spPr>
        <p:txBody>
          <a:bodyPr anchor="b"/>
          <a:lstStyle>
            <a:lvl1pPr>
              <a:defRPr sz="800" b="0" i="0">
                <a:solidFill>
                  <a:schemeClr val="tx1"/>
                </a:solidFill>
                <a:latin typeface="Arial Narrow" charset="0"/>
                <a:ea typeface="Arial Narrow" charset="0"/>
                <a:cs typeface="Arial Narrow" charset="0"/>
              </a:defRPr>
            </a:lvl1pPr>
            <a:lvl2pPr>
              <a:defRPr sz="800" b="0" i="0">
                <a:solidFill>
                  <a:schemeClr val="tx1"/>
                </a:solidFill>
                <a:latin typeface="Arial Narrow" charset="0"/>
                <a:ea typeface="Arial Narrow" charset="0"/>
                <a:cs typeface="Arial Narrow" charset="0"/>
              </a:defRPr>
            </a:lvl2pPr>
            <a:lvl3pPr>
              <a:defRPr sz="800" b="0" i="0">
                <a:solidFill>
                  <a:schemeClr val="tx1"/>
                </a:solidFill>
                <a:latin typeface="Arial Narrow" charset="0"/>
                <a:ea typeface="Arial Narrow" charset="0"/>
                <a:cs typeface="Arial Narrow" charset="0"/>
              </a:defRPr>
            </a:lvl3pPr>
            <a:lvl4pPr>
              <a:defRPr sz="800">
                <a:solidFill>
                  <a:srgbClr val="7F7F7F"/>
                </a:solidFill>
              </a:defRPr>
            </a:lvl4pPr>
            <a:lvl5pPr>
              <a:defRPr sz="800">
                <a:solidFill>
                  <a:srgbClr val="7F7F7F"/>
                </a:solidFill>
              </a:defRPr>
            </a:lvl5pPr>
          </a:lstStyle>
          <a:p>
            <a:pPr lvl="0"/>
            <a:r>
              <a:rPr lang="en-US" dirty="0" smtClean="0"/>
              <a:t>Click to edit Master text styles</a:t>
            </a:r>
          </a:p>
          <a:p>
            <a:pPr lvl="1"/>
            <a:r>
              <a:rPr lang="en-US" dirty="0" smtClean="0"/>
              <a:t>Second level</a:t>
            </a:r>
          </a:p>
          <a:p>
            <a:pPr lvl="2"/>
            <a:r>
              <a:rPr lang="en-US" dirty="0" smtClean="0"/>
              <a:t>Third level</a:t>
            </a:r>
            <a:endParaRPr lang="en-US" dirty="0"/>
          </a:p>
        </p:txBody>
      </p:sp>
      <p:sp>
        <p:nvSpPr>
          <p:cNvPr id="13" name="Text Placeholder 9"/>
          <p:cNvSpPr>
            <a:spLocks noGrp="1"/>
          </p:cNvSpPr>
          <p:nvPr>
            <p:ph type="body" sz="quarter" idx="19" hasCustomPrompt="1"/>
          </p:nvPr>
        </p:nvSpPr>
        <p:spPr>
          <a:xfrm>
            <a:off x="419099" y="747521"/>
            <a:ext cx="10829879" cy="440834"/>
          </a:xfrm>
        </p:spPr>
        <p:txBody>
          <a:bodyPr lIns="0" tIns="0" rIns="0" bIns="0"/>
          <a:lstStyle>
            <a:lvl1pPr>
              <a:defRPr sz="1900" b="0">
                <a:solidFill>
                  <a:schemeClr val="tx1"/>
                </a:solidFill>
              </a:defRPr>
            </a:lvl1pPr>
          </a:lstStyle>
          <a:p>
            <a:pPr lvl="0"/>
            <a:r>
              <a:rPr lang="en-US" dirty="0" smtClean="0"/>
              <a:t>Subtitle</a:t>
            </a:r>
            <a:endParaRPr lang="en-US" dirty="0"/>
          </a:p>
        </p:txBody>
      </p:sp>
    </p:spTree>
    <p:extLst>
      <p:ext uri="{BB962C8B-B14F-4D97-AF65-F5344CB8AC3E}">
        <p14:creationId xmlns:p14="http://schemas.microsoft.com/office/powerpoint/2010/main" val="4036146338"/>
      </p:ext>
    </p:extLst>
  </p:cSld>
  <p:clrMapOvr>
    <a:masterClrMapping/>
  </p:clrMapOvr>
  <p:transition>
    <p:push/>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6992" y="210312"/>
            <a:ext cx="9631680" cy="338554"/>
          </a:xfrm>
          <a:prstGeom prst="rect">
            <a:avLst/>
          </a:prstGeom>
        </p:spPr>
        <p:txBody>
          <a:bodyPr wrap="square" lIns="0" tIns="0" rIns="0" bIns="0" anchor="ctr" anchorCtr="0">
            <a:spAutoFit/>
          </a:bodyPr>
          <a:lstStyle>
            <a:lvl1pPr algn="l">
              <a:defRPr sz="2200" b="1" baseline="0">
                <a:solidFill>
                  <a:srgbClr val="D12435"/>
                </a:solidFill>
                <a:latin typeface="+mj-lt"/>
                <a:cs typeface="Arial" pitchFamily="34" charset="0"/>
              </a:defRPr>
            </a:lvl1pPr>
          </a:lstStyle>
          <a:p>
            <a:r>
              <a:rPr lang="en-US" dirty="0"/>
              <a:t>Click to edit Master title style</a:t>
            </a:r>
            <a:endParaRPr lang="en-IN" dirty="0"/>
          </a:p>
        </p:txBody>
      </p:sp>
      <p:sp>
        <p:nvSpPr>
          <p:cNvPr id="5" name="Text Placeholder 4"/>
          <p:cNvSpPr>
            <a:spLocks noGrp="1"/>
          </p:cNvSpPr>
          <p:nvPr>
            <p:ph type="body" sz="quarter" idx="10"/>
          </p:nvPr>
        </p:nvSpPr>
        <p:spPr>
          <a:xfrm>
            <a:off x="311152" y="6271148"/>
            <a:ext cx="11257456" cy="334963"/>
          </a:xfrm>
          <a:prstGeom prst="rect">
            <a:avLst/>
          </a:prstGeom>
        </p:spPr>
        <p:txBody>
          <a:bodyPr lIns="0" tIns="0" rIns="0" bIns="0"/>
          <a:lstStyle>
            <a:lvl1pPr marL="0" indent="0">
              <a:buNone/>
              <a:defRPr sz="1000" baseline="0">
                <a:solidFill>
                  <a:schemeClr val="tx1"/>
                </a:solidFill>
                <a:latin typeface="+mj-lt"/>
              </a:defRPr>
            </a:lvl1pPr>
            <a:lvl2pPr marL="457200" indent="0">
              <a:buNone/>
              <a:defRPr sz="800">
                <a:solidFill>
                  <a:srgbClr val="282828"/>
                </a:solidFill>
                <a:latin typeface="+mj-lt"/>
              </a:defRPr>
            </a:lvl2pPr>
            <a:lvl3pPr marL="914400" indent="0">
              <a:buNone/>
              <a:defRPr sz="800">
                <a:solidFill>
                  <a:srgbClr val="282828"/>
                </a:solidFill>
                <a:latin typeface="Trebuchet MS" pitchFamily="34" charset="0"/>
              </a:defRPr>
            </a:lvl3pPr>
            <a:lvl4pPr marL="1371600" indent="0">
              <a:buNone/>
              <a:defRPr sz="800">
                <a:solidFill>
                  <a:srgbClr val="282828"/>
                </a:solidFill>
                <a:latin typeface="Trebuchet MS" pitchFamily="34" charset="0"/>
              </a:defRPr>
            </a:lvl4pPr>
            <a:lvl5pPr marL="1828800" indent="0">
              <a:buNone/>
              <a:defRPr sz="800">
                <a:solidFill>
                  <a:srgbClr val="282828"/>
                </a:solidFill>
                <a:latin typeface="Trebuchet MS" pitchFamily="34" charset="0"/>
              </a:defRPr>
            </a:lvl5pPr>
          </a:lstStyle>
          <a:p>
            <a:pPr lvl="0"/>
            <a:r>
              <a:rPr lang="en-US"/>
              <a:t>Click to edit Master text styles</a:t>
            </a:r>
          </a:p>
        </p:txBody>
      </p:sp>
      <p:sp>
        <p:nvSpPr>
          <p:cNvPr id="7" name="Slide Number Placeholder 5"/>
          <p:cNvSpPr>
            <a:spLocks noGrp="1"/>
          </p:cNvSpPr>
          <p:nvPr>
            <p:ph type="sldNum" sz="quarter" idx="11"/>
          </p:nvPr>
        </p:nvSpPr>
        <p:spPr>
          <a:xfrm>
            <a:off x="11979032" y="6659563"/>
            <a:ext cx="134652" cy="138499"/>
          </a:xfrm>
          <a:prstGeom prst="rect">
            <a:avLst/>
          </a:prstGeom>
        </p:spPr>
        <p:txBody>
          <a:bodyPr wrap="none" lIns="0" tIns="0" rIns="0" bIns="0">
            <a:spAutoFit/>
          </a:bodyPr>
          <a:lstStyle>
            <a:lvl1pPr algn="r" fontAlgn="auto">
              <a:spcBef>
                <a:spcPts val="0"/>
              </a:spcBef>
              <a:spcAft>
                <a:spcPts val="0"/>
              </a:spcAft>
              <a:defRPr sz="900">
                <a:solidFill>
                  <a:schemeClr val="bg1"/>
                </a:solidFill>
                <a:latin typeface="+mn-lt"/>
                <a:cs typeface="+mn-cs"/>
              </a:defRPr>
            </a:lvl1pPr>
          </a:lstStyle>
          <a:p>
            <a:fld id="{A4D2B7DA-4CE6-452F-AF28-BE2CA09A5664}" type="slidenum">
              <a:rPr lang="en-US" smtClean="0"/>
              <a:t>‹#›</a:t>
            </a:fld>
            <a:endParaRPr lang="en-US"/>
          </a:p>
        </p:txBody>
      </p:sp>
      <p:sp>
        <p:nvSpPr>
          <p:cNvPr id="4" name="Picture Placeholder 3"/>
          <p:cNvSpPr>
            <a:spLocks noGrp="1"/>
          </p:cNvSpPr>
          <p:nvPr>
            <p:ph type="pic" sz="quarter" idx="12"/>
          </p:nvPr>
        </p:nvSpPr>
        <p:spPr>
          <a:xfrm>
            <a:off x="2089151" y="0"/>
            <a:ext cx="1219200" cy="914400"/>
          </a:xfrm>
        </p:spPr>
        <p:txBody>
          <a:bodyPr/>
          <a:lstStyle/>
          <a:p>
            <a:endParaRPr lang="en-US" dirty="0"/>
          </a:p>
        </p:txBody>
      </p:sp>
      <p:sp>
        <p:nvSpPr>
          <p:cNvPr id="8" name="Rectangle 7"/>
          <p:cNvSpPr/>
          <p:nvPr/>
        </p:nvSpPr>
        <p:spPr>
          <a:xfrm>
            <a:off x="0" y="1"/>
            <a:ext cx="12192000" cy="85725"/>
          </a:xfrm>
          <a:prstGeom prst="rect">
            <a:avLst/>
          </a:prstGeom>
          <a:solidFill>
            <a:srgbClr val="D60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p>
        </p:txBody>
      </p:sp>
    </p:spTree>
    <p:extLst>
      <p:ext uri="{BB962C8B-B14F-4D97-AF65-F5344CB8AC3E}">
        <p14:creationId xmlns:p14="http://schemas.microsoft.com/office/powerpoint/2010/main" val="19967148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6992" y="211718"/>
            <a:ext cx="9631680" cy="338554"/>
          </a:xfrm>
          <a:prstGeom prst="rect">
            <a:avLst/>
          </a:prstGeom>
        </p:spPr>
        <p:txBody>
          <a:bodyPr wrap="square" lIns="0" tIns="0" rIns="0" bIns="0" anchor="ctr" anchorCtr="0">
            <a:spAutoFit/>
          </a:bodyPr>
          <a:lstStyle>
            <a:lvl1pPr algn="l">
              <a:defRPr sz="2200" b="1" baseline="0">
                <a:solidFill>
                  <a:schemeClr val="tx2"/>
                </a:solidFill>
                <a:latin typeface="+mj-lt"/>
                <a:cs typeface="Arial" pitchFamily="34" charset="0"/>
              </a:defRPr>
            </a:lvl1pPr>
          </a:lstStyle>
          <a:p>
            <a:r>
              <a:rPr lang="en-US" dirty="0"/>
              <a:t>Click to edit Master title style</a:t>
            </a:r>
            <a:endParaRPr lang="en-IN" dirty="0"/>
          </a:p>
        </p:txBody>
      </p:sp>
      <p:sp>
        <p:nvSpPr>
          <p:cNvPr id="5" name="Text Placeholder 4"/>
          <p:cNvSpPr>
            <a:spLocks noGrp="1"/>
          </p:cNvSpPr>
          <p:nvPr>
            <p:ph type="body" sz="quarter" idx="10"/>
          </p:nvPr>
        </p:nvSpPr>
        <p:spPr>
          <a:xfrm>
            <a:off x="311152" y="6271148"/>
            <a:ext cx="11257456" cy="334963"/>
          </a:xfrm>
          <a:prstGeom prst="rect">
            <a:avLst/>
          </a:prstGeom>
        </p:spPr>
        <p:txBody>
          <a:bodyPr lIns="0" tIns="0" rIns="0" bIns="0"/>
          <a:lstStyle>
            <a:lvl1pPr marL="0" indent="0">
              <a:buNone/>
              <a:defRPr sz="1000" baseline="0">
                <a:solidFill>
                  <a:schemeClr val="tx1"/>
                </a:solidFill>
                <a:latin typeface="+mj-lt"/>
              </a:defRPr>
            </a:lvl1pPr>
            <a:lvl2pPr marL="457200" indent="0">
              <a:buNone/>
              <a:defRPr sz="800">
                <a:solidFill>
                  <a:srgbClr val="282828"/>
                </a:solidFill>
                <a:latin typeface="Trebuchet MS" pitchFamily="34" charset="0"/>
              </a:defRPr>
            </a:lvl2pPr>
            <a:lvl3pPr marL="914400" indent="0">
              <a:buNone/>
              <a:defRPr sz="800">
                <a:solidFill>
                  <a:srgbClr val="282828"/>
                </a:solidFill>
                <a:latin typeface="Trebuchet MS" pitchFamily="34" charset="0"/>
              </a:defRPr>
            </a:lvl3pPr>
            <a:lvl4pPr marL="1371600" indent="0">
              <a:buNone/>
              <a:defRPr sz="800">
                <a:solidFill>
                  <a:srgbClr val="282828"/>
                </a:solidFill>
                <a:latin typeface="Trebuchet MS" pitchFamily="34" charset="0"/>
              </a:defRPr>
            </a:lvl4pPr>
            <a:lvl5pPr marL="1828800" indent="0">
              <a:buNone/>
              <a:defRPr sz="800">
                <a:solidFill>
                  <a:srgbClr val="282828"/>
                </a:solidFill>
                <a:latin typeface="Trebuchet MS" pitchFamily="34" charset="0"/>
              </a:defRPr>
            </a:lvl5pPr>
          </a:lstStyle>
          <a:p>
            <a:pPr lvl="0"/>
            <a:r>
              <a:rPr lang="en-US"/>
              <a:t>Click to edit Master text styles</a:t>
            </a:r>
          </a:p>
        </p:txBody>
      </p:sp>
      <p:sp>
        <p:nvSpPr>
          <p:cNvPr id="6" name="Text Placeholder 5"/>
          <p:cNvSpPr>
            <a:spLocks noGrp="1"/>
          </p:cNvSpPr>
          <p:nvPr>
            <p:ph type="body" sz="quarter" idx="11"/>
          </p:nvPr>
        </p:nvSpPr>
        <p:spPr>
          <a:xfrm>
            <a:off x="311152" y="908050"/>
            <a:ext cx="11546416" cy="5257254"/>
          </a:xfrm>
          <a:prstGeom prst="rect">
            <a:avLst/>
          </a:prstGeom>
        </p:spPr>
        <p:txBody>
          <a:bodyPr lIns="0" tIns="0" rIns="0" bIns="0"/>
          <a:lstStyle>
            <a:lvl1pPr marL="342900" indent="-342900">
              <a:spcBef>
                <a:spcPts val="1200"/>
              </a:spcBef>
              <a:buClr>
                <a:schemeClr val="tx2"/>
              </a:buClr>
              <a:buFont typeface="Wingdings" pitchFamily="2" charset="2"/>
              <a:buChar char="§"/>
              <a:defRPr sz="1800" b="1">
                <a:solidFill>
                  <a:schemeClr val="tx1"/>
                </a:solidFill>
                <a:latin typeface="+mj-lt"/>
              </a:defRPr>
            </a:lvl1pPr>
            <a:lvl2pPr marL="685800" indent="-342900">
              <a:spcBef>
                <a:spcPts val="800"/>
              </a:spcBef>
              <a:buClr>
                <a:schemeClr val="tx2"/>
              </a:buClr>
              <a:defRPr sz="1600">
                <a:solidFill>
                  <a:schemeClr val="tx1"/>
                </a:solidFill>
                <a:latin typeface="+mj-lt"/>
              </a:defRPr>
            </a:lvl2pPr>
            <a:lvl3pPr marL="914400" indent="-228600">
              <a:spcBef>
                <a:spcPts val="600"/>
              </a:spcBef>
              <a:buClr>
                <a:schemeClr val="tx2"/>
              </a:buClr>
              <a:defRPr sz="1400">
                <a:solidFill>
                  <a:schemeClr val="tx1"/>
                </a:solidFill>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9" name="Slide Number Placeholder 5"/>
          <p:cNvSpPr>
            <a:spLocks noGrp="1"/>
          </p:cNvSpPr>
          <p:nvPr>
            <p:ph type="sldNum" sz="quarter" idx="12"/>
          </p:nvPr>
        </p:nvSpPr>
        <p:spPr>
          <a:xfrm>
            <a:off x="11979032" y="6659563"/>
            <a:ext cx="134652" cy="138499"/>
          </a:xfrm>
          <a:prstGeom prst="rect">
            <a:avLst/>
          </a:prstGeom>
        </p:spPr>
        <p:txBody>
          <a:bodyPr wrap="none" lIns="0" tIns="0" rIns="0" bIns="0">
            <a:spAutoFit/>
          </a:bodyPr>
          <a:lstStyle>
            <a:lvl1pPr algn="r" fontAlgn="auto">
              <a:spcBef>
                <a:spcPts val="0"/>
              </a:spcBef>
              <a:spcAft>
                <a:spcPts val="0"/>
              </a:spcAft>
              <a:defRPr sz="900">
                <a:solidFill>
                  <a:schemeClr val="bg1"/>
                </a:solidFill>
                <a:latin typeface="+mn-lt"/>
                <a:cs typeface="+mn-cs"/>
              </a:defRPr>
            </a:lvl1pPr>
          </a:lstStyle>
          <a:p>
            <a:fld id="{A4D2B7DA-4CE6-452F-AF28-BE2CA09A5664}" type="slidenum">
              <a:rPr lang="en-US" smtClean="0"/>
              <a:t>‹#›</a:t>
            </a:fld>
            <a:endParaRPr lang="en-US"/>
          </a:p>
        </p:txBody>
      </p:sp>
      <p:sp>
        <p:nvSpPr>
          <p:cNvPr id="7" name="Rectangle 6"/>
          <p:cNvSpPr/>
          <p:nvPr/>
        </p:nvSpPr>
        <p:spPr>
          <a:xfrm>
            <a:off x="0" y="1"/>
            <a:ext cx="12192000" cy="85725"/>
          </a:xfrm>
          <a:prstGeom prst="rect">
            <a:avLst/>
          </a:prstGeom>
          <a:solidFill>
            <a:srgbClr val="D60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p>
        </p:txBody>
      </p:sp>
    </p:spTree>
    <p:extLst>
      <p:ext uri="{BB962C8B-B14F-4D97-AF65-F5344CB8AC3E}">
        <p14:creationId xmlns:p14="http://schemas.microsoft.com/office/powerpoint/2010/main" val="5650944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6992" y="211718"/>
            <a:ext cx="9631680" cy="338554"/>
          </a:xfrm>
          <a:prstGeom prst="rect">
            <a:avLst/>
          </a:prstGeom>
        </p:spPr>
        <p:txBody>
          <a:bodyPr wrap="square" lIns="0" tIns="0" rIns="0" bIns="0" anchor="ctr" anchorCtr="0">
            <a:spAutoFit/>
          </a:bodyPr>
          <a:lstStyle>
            <a:lvl1pPr algn="l">
              <a:defRPr sz="2200" b="1" baseline="0">
                <a:solidFill>
                  <a:schemeClr val="tx2"/>
                </a:solidFill>
                <a:latin typeface="+mj-lt"/>
                <a:cs typeface="Arial" pitchFamily="34" charset="0"/>
              </a:defRPr>
            </a:lvl1pPr>
          </a:lstStyle>
          <a:p>
            <a:r>
              <a:rPr lang="en-US" dirty="0"/>
              <a:t>Click to edit Master title style</a:t>
            </a:r>
            <a:endParaRPr lang="en-IN" dirty="0"/>
          </a:p>
        </p:txBody>
      </p:sp>
      <p:sp>
        <p:nvSpPr>
          <p:cNvPr id="5" name="Text Placeholder 4"/>
          <p:cNvSpPr>
            <a:spLocks noGrp="1"/>
          </p:cNvSpPr>
          <p:nvPr>
            <p:ph type="body" sz="quarter" idx="10"/>
          </p:nvPr>
        </p:nvSpPr>
        <p:spPr>
          <a:xfrm>
            <a:off x="311152" y="6271148"/>
            <a:ext cx="11257456" cy="334963"/>
          </a:xfrm>
          <a:prstGeom prst="rect">
            <a:avLst/>
          </a:prstGeom>
        </p:spPr>
        <p:txBody>
          <a:bodyPr lIns="0" tIns="0" rIns="0" bIns="0"/>
          <a:lstStyle>
            <a:lvl1pPr marL="0" indent="0">
              <a:buNone/>
              <a:defRPr sz="1000" baseline="0">
                <a:solidFill>
                  <a:schemeClr val="tx1"/>
                </a:solidFill>
                <a:latin typeface="+mj-lt"/>
              </a:defRPr>
            </a:lvl1pPr>
            <a:lvl2pPr marL="457200" indent="0">
              <a:buNone/>
              <a:defRPr sz="800">
                <a:solidFill>
                  <a:srgbClr val="282828"/>
                </a:solidFill>
                <a:latin typeface="Trebuchet MS" pitchFamily="34" charset="0"/>
              </a:defRPr>
            </a:lvl2pPr>
            <a:lvl3pPr marL="914400" indent="0">
              <a:buNone/>
              <a:defRPr sz="800">
                <a:solidFill>
                  <a:srgbClr val="282828"/>
                </a:solidFill>
                <a:latin typeface="Trebuchet MS" pitchFamily="34" charset="0"/>
              </a:defRPr>
            </a:lvl3pPr>
            <a:lvl4pPr marL="1371600" indent="0">
              <a:buNone/>
              <a:defRPr sz="800">
                <a:solidFill>
                  <a:srgbClr val="282828"/>
                </a:solidFill>
                <a:latin typeface="Trebuchet MS" pitchFamily="34" charset="0"/>
              </a:defRPr>
            </a:lvl4pPr>
            <a:lvl5pPr marL="1828800" indent="0">
              <a:buNone/>
              <a:defRPr sz="800">
                <a:solidFill>
                  <a:srgbClr val="282828"/>
                </a:solidFill>
                <a:latin typeface="Trebuchet MS" pitchFamily="34" charset="0"/>
              </a:defRPr>
            </a:lvl5pPr>
          </a:lstStyle>
          <a:p>
            <a:pPr lvl="0"/>
            <a:r>
              <a:rPr lang="en-US"/>
              <a:t>Click to edit Master text styles</a:t>
            </a:r>
          </a:p>
        </p:txBody>
      </p:sp>
      <p:sp>
        <p:nvSpPr>
          <p:cNvPr id="6" name="Text Placeholder 5"/>
          <p:cNvSpPr>
            <a:spLocks noGrp="1"/>
          </p:cNvSpPr>
          <p:nvPr>
            <p:ph type="body" sz="quarter" idx="11"/>
          </p:nvPr>
        </p:nvSpPr>
        <p:spPr>
          <a:xfrm>
            <a:off x="311152" y="908050"/>
            <a:ext cx="11546416" cy="5257254"/>
          </a:xfrm>
          <a:prstGeom prst="rect">
            <a:avLst/>
          </a:prstGeom>
        </p:spPr>
        <p:txBody>
          <a:bodyPr lIns="0" tIns="0" rIns="0" bIns="0"/>
          <a:lstStyle>
            <a:lvl1pPr marL="342900" indent="-342900">
              <a:spcBef>
                <a:spcPts val="1200"/>
              </a:spcBef>
              <a:buClr>
                <a:schemeClr val="tx2"/>
              </a:buClr>
              <a:buFont typeface="Wingdings" pitchFamily="2" charset="2"/>
              <a:buChar char="§"/>
              <a:defRPr sz="1800" b="1">
                <a:solidFill>
                  <a:schemeClr val="tx1"/>
                </a:solidFill>
                <a:latin typeface="+mj-lt"/>
              </a:defRPr>
            </a:lvl1pPr>
            <a:lvl2pPr marL="685800" indent="-342900">
              <a:spcBef>
                <a:spcPts val="800"/>
              </a:spcBef>
              <a:buClr>
                <a:schemeClr val="tx2"/>
              </a:buClr>
              <a:defRPr sz="1600">
                <a:solidFill>
                  <a:schemeClr val="tx1"/>
                </a:solidFill>
                <a:latin typeface="+mj-lt"/>
              </a:defRPr>
            </a:lvl2pPr>
            <a:lvl3pPr marL="914400" indent="-228600">
              <a:spcBef>
                <a:spcPts val="600"/>
              </a:spcBef>
              <a:buClr>
                <a:schemeClr val="tx2"/>
              </a:buClr>
              <a:defRPr sz="1400">
                <a:solidFill>
                  <a:schemeClr val="tx1"/>
                </a:solidFill>
                <a:latin typeface="+mj-lt"/>
              </a:defRPr>
            </a:lvl3pPr>
          </a:lstStyle>
          <a:p>
            <a:pPr lvl="0"/>
            <a:r>
              <a:rPr lang="en-US" dirty="0"/>
              <a:t>Click to edit Master text styles</a:t>
            </a:r>
          </a:p>
          <a:p>
            <a:pPr lvl="1"/>
            <a:r>
              <a:rPr lang="en-US" dirty="0"/>
              <a:t>Second level</a:t>
            </a:r>
          </a:p>
          <a:p>
            <a:pPr lvl="2"/>
            <a:r>
              <a:rPr lang="en-US" dirty="0"/>
              <a:t>Third level</a:t>
            </a:r>
          </a:p>
        </p:txBody>
      </p:sp>
      <p:sp>
        <p:nvSpPr>
          <p:cNvPr id="9" name="Slide Number Placeholder 5"/>
          <p:cNvSpPr>
            <a:spLocks noGrp="1"/>
          </p:cNvSpPr>
          <p:nvPr>
            <p:ph type="sldNum" sz="quarter" idx="12"/>
          </p:nvPr>
        </p:nvSpPr>
        <p:spPr>
          <a:xfrm>
            <a:off x="11979032" y="6659563"/>
            <a:ext cx="134652" cy="138499"/>
          </a:xfrm>
          <a:prstGeom prst="rect">
            <a:avLst/>
          </a:prstGeom>
        </p:spPr>
        <p:txBody>
          <a:bodyPr wrap="none" lIns="0" tIns="0" rIns="0" bIns="0">
            <a:spAutoFit/>
          </a:bodyPr>
          <a:lstStyle>
            <a:lvl1pPr algn="r" fontAlgn="auto">
              <a:spcBef>
                <a:spcPts val="0"/>
              </a:spcBef>
              <a:spcAft>
                <a:spcPts val="0"/>
              </a:spcAft>
              <a:defRPr sz="900">
                <a:solidFill>
                  <a:schemeClr val="bg1"/>
                </a:solidFill>
                <a:latin typeface="+mn-lt"/>
                <a:cs typeface="+mn-cs"/>
              </a:defRPr>
            </a:lvl1pPr>
          </a:lstStyle>
          <a:p>
            <a:fld id="{A4D2B7DA-4CE6-452F-AF28-BE2CA09A5664}" type="slidenum">
              <a:rPr lang="en-US" smtClean="0"/>
              <a:t>‹#›</a:t>
            </a:fld>
            <a:endParaRPr lang="en-US"/>
          </a:p>
        </p:txBody>
      </p:sp>
      <p:sp>
        <p:nvSpPr>
          <p:cNvPr id="7" name="Rectangle 6"/>
          <p:cNvSpPr/>
          <p:nvPr/>
        </p:nvSpPr>
        <p:spPr>
          <a:xfrm>
            <a:off x="0" y="1"/>
            <a:ext cx="12192000" cy="85725"/>
          </a:xfrm>
          <a:prstGeom prst="rect">
            <a:avLst/>
          </a:prstGeom>
          <a:solidFill>
            <a:srgbClr val="D60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p>
        </p:txBody>
      </p:sp>
    </p:spTree>
    <p:extLst>
      <p:ext uri="{BB962C8B-B14F-4D97-AF65-F5344CB8AC3E}">
        <p14:creationId xmlns:p14="http://schemas.microsoft.com/office/powerpoint/2010/main" val="2930709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C512AB-E17A-446E-8E8F-A1046225AFE5}"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2B7DA-4CE6-452F-AF28-BE2CA09A5664}" type="slidenum">
              <a:rPr lang="en-US" smtClean="0"/>
              <a:t>‹#›</a:t>
            </a:fld>
            <a:endParaRPr lang="en-US"/>
          </a:p>
        </p:txBody>
      </p:sp>
    </p:spTree>
    <p:extLst>
      <p:ext uri="{BB962C8B-B14F-4D97-AF65-F5344CB8AC3E}">
        <p14:creationId xmlns:p14="http://schemas.microsoft.com/office/powerpoint/2010/main" val="25727375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3_Title and Content">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02684" y="1371600"/>
            <a:ext cx="11584517" cy="4572000"/>
          </a:xfrm>
          <a:ln cap="flat">
            <a:miter lim="800000"/>
          </a:ln>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a:ln cap="flat">
            <a:miter lim="800000"/>
          </a:ln>
        </p:spPr>
        <p:txBody>
          <a:bodyPr/>
          <a:lstStyle/>
          <a:p>
            <a:r>
              <a:rPr lang="en-US" smtClean="0"/>
              <a:t>Click to edit Master title style</a:t>
            </a:r>
            <a:endParaRPr lang="en-US"/>
          </a:p>
        </p:txBody>
      </p:sp>
      <p:sp>
        <p:nvSpPr>
          <p:cNvPr id="5" name="Date Placeholder 4"/>
          <p:cNvSpPr>
            <a:spLocks noGrp="1"/>
          </p:cNvSpPr>
          <p:nvPr>
            <p:ph type="dt" sz="half" idx="14"/>
          </p:nvPr>
        </p:nvSpPr>
        <p:spPr/>
        <p:txBody>
          <a:bodyPr/>
          <a:lstStyle/>
          <a:p>
            <a:fld id="{2498E544-E971-4168-BCF8-978346F4D942}" type="datetime1">
              <a:rPr lang="en-US" smtClean="0"/>
              <a:t>4/14/2020</a:t>
            </a:fld>
            <a:endParaRPr lang="en-US" dirty="0"/>
          </a:p>
        </p:txBody>
      </p:sp>
      <p:sp>
        <p:nvSpPr>
          <p:cNvPr id="6" name="Footer Placeholder 5"/>
          <p:cNvSpPr>
            <a:spLocks noGrp="1"/>
          </p:cNvSpPr>
          <p:nvPr>
            <p:ph type="ftr" sz="quarter" idx="15"/>
          </p:nvPr>
        </p:nvSpPr>
        <p:spPr/>
        <p:txBody>
          <a:bodyPr/>
          <a:lstStyle/>
          <a:p>
            <a:endParaRPr lang="en-US" dirty="0"/>
          </a:p>
        </p:txBody>
      </p:sp>
      <p:sp>
        <p:nvSpPr>
          <p:cNvPr id="10" name="Slide Number Placeholder 9"/>
          <p:cNvSpPr>
            <a:spLocks noGrp="1"/>
          </p:cNvSpPr>
          <p:nvPr>
            <p:ph type="sldNum" sz="quarter" idx="16"/>
          </p:nvPr>
        </p:nvSpPr>
        <p:spPr>
          <a:ln cap="flat">
            <a:miter lim="800000"/>
          </a:ln>
        </p:spPr>
        <p:txBody>
          <a:bodyPr/>
          <a:lstStyle/>
          <a:p>
            <a:fld id="{FBA61EA2-B82C-4C4A-A9F1-2E593D61FF51}" type="slidenum">
              <a:rPr lang="en-US" smtClean="0"/>
              <a:pPr/>
              <a:t>‹#›</a:t>
            </a:fld>
            <a:endParaRPr lang="en-US" dirty="0"/>
          </a:p>
        </p:txBody>
      </p:sp>
    </p:spTree>
    <p:extLst>
      <p:ext uri="{BB962C8B-B14F-4D97-AF65-F5344CB8AC3E}">
        <p14:creationId xmlns:p14="http://schemas.microsoft.com/office/powerpoint/2010/main" val="1744417719"/>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Disclaimer">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246FB18-5DF1-419A-B975-14AFDDD65B9F}" type="slidenum">
              <a:rPr lang="en-US" smtClean="0"/>
              <a:t>‹#›</a:t>
            </a:fld>
            <a:endParaRPr lang="en-US" dirty="0"/>
          </a:p>
        </p:txBody>
      </p:sp>
      <p:sp>
        <p:nvSpPr>
          <p:cNvPr id="10" name="Text Placeholder 13"/>
          <p:cNvSpPr>
            <a:spLocks noGrp="1"/>
          </p:cNvSpPr>
          <p:nvPr>
            <p:ph type="body" sz="quarter" idx="13"/>
          </p:nvPr>
        </p:nvSpPr>
        <p:spPr>
          <a:xfrm>
            <a:off x="406401" y="219076"/>
            <a:ext cx="11381033" cy="5453063"/>
          </a:xfrm>
        </p:spPr>
        <p:txBody>
          <a:bodyPr anchor="b"/>
          <a:lstStyle>
            <a:lvl1pPr marL="0" indent="0">
              <a:lnSpc>
                <a:spcPts val="1100"/>
              </a:lnSpc>
              <a:buFontTx/>
              <a:buNone/>
              <a:defRPr/>
            </a:lvl1pPr>
          </a:lstStyle>
          <a:p>
            <a:pPr>
              <a:lnSpc>
                <a:spcPts val="1100"/>
              </a:lnSpc>
            </a:pPr>
            <a:r>
              <a:rPr lang="en-US" sz="800" dirty="0"/>
              <a:t>Copyright © 2019 by Standard &amp; Poor’s Financial Services LLC. All rights reserved.</a:t>
            </a:r>
            <a:endParaRPr lang="en-AU" sz="800" dirty="0"/>
          </a:p>
          <a:p>
            <a:pPr>
              <a:lnSpc>
                <a:spcPts val="1100"/>
              </a:lnSpc>
            </a:pPr>
            <a:r>
              <a:rPr lang="en-US" sz="800" dirty="0"/>
              <a:t>No content (including ratings, credit-related analyses and data, valuations, model, software or other application or output therefrom) or any part thereof (Content) may be modified, reverse engineered, reproduced or distributed in any form by any means, or stored in a database or retrieval system, without the prior written permission of Standard &amp; Poor's Financial Services LLC or its affiliates (collectively, S&amp;P). The Content shall not be used for any unlawful or unauthorized purposes. S&amp;P and any third-party providers, as well as their directors, officers, shareholders, employees or agents (collectively S&amp;P Parties) do not guarantee the accuracy, completeness, timeliness or availability of the Content. S&amp;P Parties are not responsible for any errors or omissions (negligent or otherwise), regardless of the cause, for the results obtained from the use of the Content, or for the security or maintenance of any data input by the user. The Content is provided on an "as is" basis. S&amp;P PARTIES DISCLAIM ANY AND ALL EXPRESS OR IMPLIED WARRANTIES, INCLUDING, BUT NOT LIMITED TO, ANY WARRANTIES OF MERCHANTABILITY OR FITNESS FOR A PARTICULAR PURPOSE OR USE, FREEDOM FROM BUGS, SOFTWARE ERRORS OR DEFECTS, THAT THE CONTENT'S FUNCTIONING WILL BE UNINTERRUPTED, OR THAT THE CONTENT WILL OPERATE WITH ANY SOFTWARE OR HARDWARE CONFIGURATION. In no event shall S&amp;P Parties be liable to any party for any direct, indirect, incidental, exemplary, compensatory, punitive, special or consequential damages, costs, expenses, legal fees, or losses (including, without limitation, lost income or lost profits and opportunity costs or losses caused by negligence) in connection with any use of the Content even if advised of the possibility of such damages.</a:t>
            </a:r>
            <a:endParaRPr lang="en-AU" sz="800" dirty="0"/>
          </a:p>
          <a:p>
            <a:pPr>
              <a:lnSpc>
                <a:spcPts val="1100"/>
              </a:lnSpc>
            </a:pPr>
            <a:r>
              <a:rPr lang="en-US" sz="800" dirty="0"/>
              <a:t>Credit-related and other analyses, including ratings, and statements in the Content are statements of opinion as of the date they are expressed and not statements of fact. S&amp;P's opinions, analyses, and rating acknowledgment decisions (described below) are not recommendations to purchase, hold, or sell any securities or to make any investment decisions, and do not address the suitability of any security. S&amp;P assumes no obligation to update the Content following publication in any form or format. The Content should not be relied on and is not a substitute for the skill, judgment and experience of the user, its management, employees, advisors and/or clients when making investment and other business decisions. S&amp;P does not act as a fiduciary or an investment advisor except where registered as such. While S&amp;P has obtained information from sources it believes to be reliable, S&amp;P does not perform an audit and undertakes no duty of due diligence or independent verification of any information it receives. Rating-related publications may be published for a variety of reasons that are not necessarily dependent on action by rating committees, including, but not limited to, the publication of a periodic update on a credit rating and related analyses.</a:t>
            </a:r>
            <a:endParaRPr lang="en-AU" sz="800" dirty="0"/>
          </a:p>
          <a:p>
            <a:pPr>
              <a:lnSpc>
                <a:spcPts val="1100"/>
              </a:lnSpc>
            </a:pPr>
            <a:r>
              <a:rPr lang="en-US" sz="800" dirty="0"/>
              <a:t>To the extent that regulatory authorities allow a rating agency to acknowledge in one jurisdiction a rating issued in another jurisdiction for certain regulatory purposes, S&amp;P reserves the right to assign, withdraw, or suspend such acknowledgement at any time and in its sole discretion. S&amp;P Parties disclaim any duty whatsoever arising out of the assignment, withdrawal, or suspension of an acknowledgment as well as any liability for any damage alleged to have been suffered on account thereof.</a:t>
            </a:r>
            <a:endParaRPr lang="en-AU" sz="800" dirty="0"/>
          </a:p>
          <a:p>
            <a:pPr>
              <a:lnSpc>
                <a:spcPts val="1100"/>
              </a:lnSpc>
            </a:pPr>
            <a:r>
              <a:rPr lang="en-US" sz="800" dirty="0"/>
              <a:t>S&amp;P keeps certain activities of its business units separate from each other in order to preserve the independence and objectivity of their respective activities. As a result, certain business units of S&amp;P may have information that is not available to other S&amp;P business units. S&amp;P has established policies and procedures to maintain the confidentiality of certain nonpublic information received in connection with each analytical process.</a:t>
            </a:r>
            <a:endParaRPr lang="en-AU" sz="800" dirty="0"/>
          </a:p>
          <a:p>
            <a:pPr>
              <a:lnSpc>
                <a:spcPts val="1100"/>
              </a:lnSpc>
            </a:pPr>
            <a:r>
              <a:rPr lang="en-US" sz="800" dirty="0"/>
              <a:t>S&amp;P may receive compensation for its ratings and certain analyses, normally from issuers or underwriters of securities or from obligors. S&amp;P reserves the right to disseminate its opinions and analyses. S&amp;P's public ratings and analyses are made available on its Web sites, </a:t>
            </a:r>
            <a:r>
              <a:rPr lang="en-US" sz="800" dirty="0">
                <a:solidFill>
                  <a:srgbClr val="D6002A"/>
                </a:solidFill>
              </a:rPr>
              <a:t>www.standardandpoors.com</a:t>
            </a:r>
            <a:r>
              <a:rPr lang="en-US" sz="800" dirty="0"/>
              <a:t> (free of charge), and </a:t>
            </a:r>
            <a:r>
              <a:rPr lang="en-US" sz="800" dirty="0">
                <a:solidFill>
                  <a:srgbClr val="D6002A"/>
                </a:solidFill>
              </a:rPr>
              <a:t>www.spcapitaliq.com</a:t>
            </a:r>
            <a:r>
              <a:rPr lang="en-US" sz="800" dirty="0"/>
              <a:t> (subscription) and may be distributed through other means, including via S&amp;P publications and third-party redistributors. Additional information about our ratings fees is available at </a:t>
            </a:r>
            <a:r>
              <a:rPr lang="en-US" sz="800" dirty="0">
                <a:solidFill>
                  <a:srgbClr val="D6002A"/>
                </a:solidFill>
              </a:rPr>
              <a:t>www.standardandpoors.com/usratingsfees</a:t>
            </a:r>
            <a:r>
              <a:rPr lang="en-US" sz="800" dirty="0"/>
              <a:t>.</a:t>
            </a:r>
            <a:endParaRPr lang="en-AU" sz="800" dirty="0"/>
          </a:p>
          <a:p>
            <a:pPr>
              <a:lnSpc>
                <a:spcPts val="1100"/>
              </a:lnSpc>
            </a:pPr>
            <a:r>
              <a:rPr lang="en-US" sz="800" dirty="0"/>
              <a:t>Australia: S&amp;P Global Ratings Australia Pty Ltd holds Australian financial services license number 337565 under the Corporations Act 2001. S&amp;P Global Ratings' credit ratings and related research are not intended for and must not be distributed to any person in Australia other than a wholesale client (as defined in Chapter 7 of the Corporations Act).</a:t>
            </a:r>
            <a:endParaRPr lang="en-AU" sz="800" dirty="0"/>
          </a:p>
          <a:p>
            <a:pPr>
              <a:lnSpc>
                <a:spcPts val="1100"/>
              </a:lnSpc>
            </a:pPr>
            <a:r>
              <a:rPr lang="en-US" sz="800" dirty="0"/>
              <a:t>STANDARD &amp; POOR'S, S&amp;P and RATINGSDIRECT are registered trademarks of Standard &amp; Poor's Financial Services LLC</a:t>
            </a:r>
            <a:r>
              <a:rPr lang="en-US" sz="800" dirty="0" smtClean="0"/>
              <a:t>.</a:t>
            </a:r>
          </a:p>
          <a:p>
            <a:pPr>
              <a:lnSpc>
                <a:spcPts val="1100"/>
              </a:lnSpc>
            </a:pPr>
            <a:endParaRPr lang="en-AU" sz="800" dirty="0"/>
          </a:p>
          <a:p>
            <a:pPr>
              <a:lnSpc>
                <a:spcPts val="1100"/>
              </a:lnSpc>
            </a:pPr>
            <a:r>
              <a:rPr lang="en-US" sz="1400" b="1" dirty="0">
                <a:latin typeface="Akkurat Pro" panose="020B0504020101020102" pitchFamily="34" charset="0"/>
              </a:rPr>
              <a:t>spglobal.com/ratings</a:t>
            </a:r>
            <a:endParaRPr lang="en-AU" sz="1400" b="1" dirty="0">
              <a:latin typeface="Akkurat Pro" panose="020B0504020101020102" pitchFamily="34" charset="0"/>
            </a:endParaRPr>
          </a:p>
        </p:txBody>
      </p:sp>
    </p:spTree>
    <p:extLst>
      <p:ext uri="{BB962C8B-B14F-4D97-AF65-F5344CB8AC3E}">
        <p14:creationId xmlns:p14="http://schemas.microsoft.com/office/powerpoint/2010/main" val="30360152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Cover black plain">
    <p:bg>
      <p:bgRef idx="1001">
        <a:schemeClr val="bg1"/>
      </p:bgRef>
    </p:bg>
    <p:spTree>
      <p:nvGrpSpPr>
        <p:cNvPr id="1" name=""/>
        <p:cNvGrpSpPr/>
        <p:nvPr/>
      </p:nvGrpSpPr>
      <p:grpSpPr>
        <a:xfrm>
          <a:off x="0" y="0"/>
          <a:ext cx="0" cy="0"/>
          <a:chOff x="0" y="0"/>
          <a:chExt cx="0" cy="0"/>
        </a:xfrm>
      </p:grpSpPr>
      <p:sp>
        <p:nvSpPr>
          <p:cNvPr id="14" name="Rectangle 13"/>
          <p:cNvSpPr/>
          <p:nvPr userDrawn="1"/>
        </p:nvSpPr>
        <p:spPr>
          <a:xfrm>
            <a:off x="0" y="6018226"/>
            <a:ext cx="3174875" cy="83977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sz="1350"/>
          </a:p>
        </p:txBody>
      </p:sp>
      <p:sp>
        <p:nvSpPr>
          <p:cNvPr id="8" name="Title 7"/>
          <p:cNvSpPr>
            <a:spLocks noGrp="1"/>
          </p:cNvSpPr>
          <p:nvPr>
            <p:ph type="title" hasCustomPrompt="1"/>
          </p:nvPr>
        </p:nvSpPr>
        <p:spPr>
          <a:xfrm>
            <a:off x="423138" y="152202"/>
            <a:ext cx="7096625" cy="2481677"/>
          </a:xfrm>
        </p:spPr>
        <p:txBody>
          <a:bodyPr lIns="0" tIns="0" rIns="0" bIns="0">
            <a:normAutofit/>
          </a:bodyPr>
          <a:lstStyle>
            <a:lvl1pPr>
              <a:lnSpc>
                <a:spcPct val="95000"/>
              </a:lnSpc>
              <a:defRPr sz="4275" b="0" i="0">
                <a:solidFill>
                  <a:schemeClr val="tx1"/>
                </a:solidFill>
                <a:latin typeface="Arial Regular" charset="0"/>
                <a:cs typeface="Arial Regular" charset="0"/>
              </a:defRPr>
            </a:lvl1pPr>
          </a:lstStyle>
          <a:p>
            <a:r>
              <a:rPr lang="en-US" dirty="0" smtClean="0"/>
              <a:t>Presentation</a:t>
            </a:r>
            <a:br>
              <a:rPr lang="en-US" dirty="0" smtClean="0"/>
            </a:br>
            <a:r>
              <a:rPr lang="en-US" dirty="0" smtClean="0"/>
              <a:t>Title</a:t>
            </a:r>
            <a:endParaRPr lang="en-US" dirty="0"/>
          </a:p>
        </p:txBody>
      </p:sp>
      <p:sp>
        <p:nvSpPr>
          <p:cNvPr id="10" name="Text Placeholder 9"/>
          <p:cNvSpPr>
            <a:spLocks noGrp="1"/>
          </p:cNvSpPr>
          <p:nvPr>
            <p:ph type="body" sz="quarter" idx="12" hasCustomPrompt="1"/>
          </p:nvPr>
        </p:nvSpPr>
        <p:spPr>
          <a:xfrm>
            <a:off x="427568" y="2719817"/>
            <a:ext cx="5291667" cy="440834"/>
          </a:xfrm>
        </p:spPr>
        <p:txBody>
          <a:bodyPr lIns="0" tIns="0" rIns="0" bIns="0"/>
          <a:lstStyle>
            <a:lvl1pPr>
              <a:defRPr sz="1425">
                <a:solidFill>
                  <a:schemeClr val="tx1"/>
                </a:solidFill>
              </a:defRPr>
            </a:lvl1pPr>
          </a:lstStyle>
          <a:p>
            <a:pPr lvl="0"/>
            <a:r>
              <a:rPr lang="en-US" dirty="0" smtClean="0"/>
              <a:t>Subtitle</a:t>
            </a:r>
            <a:endParaRPr lang="en-US" dirty="0"/>
          </a:p>
        </p:txBody>
      </p:sp>
      <p:sp>
        <p:nvSpPr>
          <p:cNvPr id="11" name="Text Placeholder 9"/>
          <p:cNvSpPr>
            <a:spLocks noGrp="1"/>
          </p:cNvSpPr>
          <p:nvPr>
            <p:ph type="body" sz="quarter" idx="13" hasCustomPrompt="1"/>
          </p:nvPr>
        </p:nvSpPr>
        <p:spPr>
          <a:xfrm>
            <a:off x="8561920" y="284622"/>
            <a:ext cx="3170901" cy="440834"/>
          </a:xfrm>
        </p:spPr>
        <p:txBody>
          <a:bodyPr lIns="0" tIns="0" rIns="0" bIns="0"/>
          <a:lstStyle>
            <a:lvl1pPr>
              <a:spcBef>
                <a:spcPts val="0"/>
              </a:spcBef>
              <a:defRPr sz="825">
                <a:solidFill>
                  <a:schemeClr val="tx1"/>
                </a:solidFill>
              </a:defRPr>
            </a:lvl1pPr>
          </a:lstStyle>
          <a:p>
            <a:pPr lvl="0"/>
            <a:r>
              <a:rPr lang="en-US" dirty="0" smtClean="0"/>
              <a:t>Presenter Name</a:t>
            </a:r>
            <a:endParaRPr lang="en-US" dirty="0"/>
          </a:p>
        </p:txBody>
      </p:sp>
      <p:sp>
        <p:nvSpPr>
          <p:cNvPr id="13" name="Text Placeholder 9"/>
          <p:cNvSpPr>
            <a:spLocks noGrp="1"/>
          </p:cNvSpPr>
          <p:nvPr>
            <p:ph type="body" sz="quarter" idx="15" hasCustomPrompt="1"/>
          </p:nvPr>
        </p:nvSpPr>
        <p:spPr>
          <a:xfrm>
            <a:off x="8561920" y="1602220"/>
            <a:ext cx="3170901" cy="828861"/>
          </a:xfrm>
        </p:spPr>
        <p:txBody>
          <a:bodyPr lIns="0" tIns="0" rIns="0" bIns="0"/>
          <a:lstStyle>
            <a:lvl1pPr>
              <a:defRPr sz="713" baseline="0">
                <a:solidFill>
                  <a:schemeClr val="tx1">
                    <a:lumMod val="65000"/>
                  </a:schemeClr>
                </a:solidFill>
                <a:latin typeface="Arial Narrow" charset="0"/>
                <a:ea typeface="Arial Narrow" charset="0"/>
                <a:cs typeface="Arial Narrow" charset="0"/>
              </a:defRPr>
            </a:lvl1pPr>
          </a:lstStyle>
          <a:p>
            <a:pPr lvl="0"/>
            <a:r>
              <a:rPr lang="en-US" dirty="0" smtClean="0"/>
              <a:t>Disclaimer paragraph</a:t>
            </a:r>
            <a:endParaRPr lang="en-US" dirty="0"/>
          </a:p>
        </p:txBody>
      </p:sp>
      <p:sp>
        <p:nvSpPr>
          <p:cNvPr id="2" name="Date Placeholder 1"/>
          <p:cNvSpPr>
            <a:spLocks noGrp="1"/>
          </p:cNvSpPr>
          <p:nvPr>
            <p:ph type="dt" sz="half" idx="16"/>
          </p:nvPr>
        </p:nvSpPr>
        <p:spPr>
          <a:xfrm>
            <a:off x="8561033" y="1119518"/>
            <a:ext cx="3182235" cy="184666"/>
          </a:xfrm>
        </p:spPr>
        <p:txBody>
          <a:bodyPr/>
          <a:lstStyle>
            <a:lvl1pPr algn="l">
              <a:defRPr>
                <a:solidFill>
                  <a:schemeClr val="tx1"/>
                </a:solidFill>
              </a:defRPr>
            </a:lvl1pPr>
          </a:lstStyle>
          <a:p>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1648" y="5978718"/>
            <a:ext cx="1670304" cy="711008"/>
          </a:xfrm>
          <a:prstGeom prst="rect">
            <a:avLst/>
          </a:prstGeom>
        </p:spPr>
      </p:pic>
    </p:spTree>
    <p:extLst>
      <p:ext uri="{BB962C8B-B14F-4D97-AF65-F5344CB8AC3E}">
        <p14:creationId xmlns:p14="http://schemas.microsoft.com/office/powerpoint/2010/main" val="62165682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3 content are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B452EE61-F785-4F37-BBE1-08000D607487}" type="datetime1">
              <a:rPr lang="en-US" smtClean="0"/>
              <a:t>4/14/2020</a:t>
            </a:fld>
            <a:endParaRPr lang="en-US"/>
          </a:p>
        </p:txBody>
      </p:sp>
      <p:sp>
        <p:nvSpPr>
          <p:cNvPr id="6" name="Footer Placeholder 5"/>
          <p:cNvSpPr>
            <a:spLocks noGrp="1"/>
          </p:cNvSpPr>
          <p:nvPr>
            <p:ph type="ftr" sz="quarter" idx="11"/>
          </p:nvPr>
        </p:nvSpPr>
        <p:spPr/>
        <p:txBody>
          <a:bodyPr/>
          <a:lstStyle/>
          <a:p>
            <a:r>
              <a:rPr lang="en-US"/>
              <a:t>To change, turn on or off footer: Insert &gt; Header &amp; Footer &gt; Enter / change text &gt; Click Apply All. </a:t>
            </a:r>
          </a:p>
        </p:txBody>
      </p:sp>
      <p:sp>
        <p:nvSpPr>
          <p:cNvPr id="7" name="Slide Number Placeholder 6"/>
          <p:cNvSpPr>
            <a:spLocks noGrp="1"/>
          </p:cNvSpPr>
          <p:nvPr>
            <p:ph type="sldNum" sz="quarter" idx="12"/>
          </p:nvPr>
        </p:nvSpPr>
        <p:spPr/>
        <p:txBody>
          <a:bodyPr/>
          <a:lstStyle/>
          <a:p>
            <a:fld id="{5246FB18-5DF1-419A-B975-14AFDDD65B9F}" type="slidenum">
              <a:rPr lang="en-US" smtClean="0"/>
              <a:t>‹#›</a:t>
            </a:fld>
            <a:endParaRPr lang="en-US"/>
          </a:p>
        </p:txBody>
      </p:sp>
      <p:sp>
        <p:nvSpPr>
          <p:cNvPr id="9" name="Text Placeholder 8"/>
          <p:cNvSpPr>
            <a:spLocks noGrp="1"/>
          </p:cNvSpPr>
          <p:nvPr>
            <p:ph type="body" sz="quarter" idx="16" hasCustomPrompt="1"/>
          </p:nvPr>
        </p:nvSpPr>
        <p:spPr>
          <a:xfrm>
            <a:off x="8366340" y="1883060"/>
            <a:ext cx="3413760" cy="3789078"/>
          </a:xfrm>
          <a:solidFill>
            <a:schemeClr val="bg2"/>
          </a:solidFill>
        </p:spPr>
        <p:txBody>
          <a:bodyPr lIns="91440" tIns="91440" bIns="91440"/>
          <a:lstStyle>
            <a:lvl1pPr>
              <a:defRPr sz="1600" baseline="0"/>
            </a:lvl1pPr>
            <a:lvl2pPr>
              <a:defRPr sz="1400"/>
            </a:lvl2pPr>
            <a:lvl3pPr>
              <a:defRPr sz="1400"/>
            </a:lvl3pPr>
            <a:lvl4pPr>
              <a:defRPr sz="1100"/>
            </a:lvl4pPr>
            <a:lvl5pPr>
              <a:defRPr sz="1100"/>
            </a:lvl5pPr>
          </a:lstStyle>
          <a:p>
            <a:pPr lvl="0"/>
            <a:r>
              <a:rPr lang="en-US" dirty="0"/>
              <a:t>Click to add content and resize as needed or remove. </a:t>
            </a:r>
          </a:p>
          <a:p>
            <a:pPr lvl="1"/>
            <a:r>
              <a:rPr lang="en-US" dirty="0"/>
              <a:t>Second level</a:t>
            </a:r>
          </a:p>
          <a:p>
            <a:pPr lvl="2"/>
            <a:r>
              <a:rPr lang="en-US" dirty="0"/>
              <a:t>Third level</a:t>
            </a:r>
          </a:p>
        </p:txBody>
      </p:sp>
      <p:sp>
        <p:nvSpPr>
          <p:cNvPr id="11" name="Text Placeholder 8"/>
          <p:cNvSpPr>
            <a:spLocks noGrp="1"/>
          </p:cNvSpPr>
          <p:nvPr>
            <p:ph type="body" sz="quarter" idx="17" hasCustomPrompt="1"/>
          </p:nvPr>
        </p:nvSpPr>
        <p:spPr>
          <a:xfrm>
            <a:off x="414528" y="1883060"/>
            <a:ext cx="3413760" cy="3789078"/>
          </a:xfrm>
          <a:solidFill>
            <a:schemeClr val="bg2"/>
          </a:solidFill>
        </p:spPr>
        <p:txBody>
          <a:bodyPr lIns="91440" tIns="91440" bIns="91440"/>
          <a:lstStyle>
            <a:lvl1pPr>
              <a:defRPr sz="1600" baseline="0"/>
            </a:lvl1pPr>
            <a:lvl2pPr>
              <a:defRPr sz="1400"/>
            </a:lvl2pPr>
            <a:lvl3pPr>
              <a:defRPr sz="1400"/>
            </a:lvl3pPr>
            <a:lvl4pPr>
              <a:defRPr sz="1100"/>
            </a:lvl4pPr>
            <a:lvl5pPr>
              <a:defRPr sz="1100"/>
            </a:lvl5pPr>
          </a:lstStyle>
          <a:p>
            <a:pPr lvl="0"/>
            <a:r>
              <a:rPr lang="en-US" dirty="0"/>
              <a:t>Click to add content and resize as needed. </a:t>
            </a:r>
          </a:p>
          <a:p>
            <a:pPr lvl="1"/>
            <a:r>
              <a:rPr lang="en-US" dirty="0"/>
              <a:t>Second level</a:t>
            </a:r>
          </a:p>
          <a:p>
            <a:pPr lvl="2"/>
            <a:r>
              <a:rPr lang="en-US" dirty="0"/>
              <a:t>Third level</a:t>
            </a:r>
          </a:p>
        </p:txBody>
      </p:sp>
      <p:sp>
        <p:nvSpPr>
          <p:cNvPr id="12" name="Text Placeholder 8"/>
          <p:cNvSpPr>
            <a:spLocks noGrp="1"/>
          </p:cNvSpPr>
          <p:nvPr>
            <p:ph type="body" sz="quarter" idx="18" hasCustomPrompt="1"/>
          </p:nvPr>
        </p:nvSpPr>
        <p:spPr>
          <a:xfrm>
            <a:off x="4390435" y="1883060"/>
            <a:ext cx="3413760" cy="3789078"/>
          </a:xfrm>
          <a:solidFill>
            <a:schemeClr val="bg2"/>
          </a:solidFill>
        </p:spPr>
        <p:txBody>
          <a:bodyPr lIns="91440" tIns="91440" bIns="91440"/>
          <a:lstStyle>
            <a:lvl1pPr>
              <a:defRPr sz="1600"/>
            </a:lvl1pPr>
            <a:lvl2pPr>
              <a:defRPr sz="1400"/>
            </a:lvl2pPr>
            <a:lvl3pPr>
              <a:defRPr sz="1400"/>
            </a:lvl3pPr>
            <a:lvl4pPr>
              <a:defRPr sz="1100"/>
            </a:lvl4pPr>
            <a:lvl5pPr>
              <a:defRPr sz="1100"/>
            </a:lvl5pPr>
          </a:lstStyle>
          <a:p>
            <a:pPr lvl="0"/>
            <a:r>
              <a:rPr lang="en-US" dirty="0"/>
              <a:t>Click to add content and resize as needed or remove. </a:t>
            </a:r>
          </a:p>
          <a:p>
            <a:pPr lvl="1"/>
            <a:r>
              <a:rPr lang="en-US" dirty="0"/>
              <a:t>Second level</a:t>
            </a:r>
          </a:p>
          <a:p>
            <a:pPr lvl="2"/>
            <a:r>
              <a:rPr lang="en-US" dirty="0"/>
              <a:t>Third level</a:t>
            </a:r>
          </a:p>
        </p:txBody>
      </p:sp>
      <p:sp>
        <p:nvSpPr>
          <p:cNvPr id="13" name="Text Placeholder 8"/>
          <p:cNvSpPr>
            <a:spLocks noGrp="1"/>
          </p:cNvSpPr>
          <p:nvPr>
            <p:ph type="body" sz="quarter" idx="19" hasCustomPrompt="1"/>
          </p:nvPr>
        </p:nvSpPr>
        <p:spPr>
          <a:xfrm>
            <a:off x="8371847" y="1385560"/>
            <a:ext cx="3413760" cy="497500"/>
          </a:xfrm>
          <a:solidFill>
            <a:schemeClr val="tx1"/>
          </a:solidFill>
        </p:spPr>
        <p:txBody>
          <a:bodyPr lIns="91440" tIns="91440" bIns="91440" anchor="ctr"/>
          <a:lstStyle>
            <a:lvl1pPr marL="0" indent="0">
              <a:buNone/>
              <a:defRPr sz="1400" b="1">
                <a:solidFill>
                  <a:schemeClr val="bg1"/>
                </a:solidFill>
              </a:defRPr>
            </a:lvl1pPr>
            <a:lvl2pPr marL="169862" indent="0">
              <a:buNone/>
              <a:defRPr sz="1400"/>
            </a:lvl2pPr>
            <a:lvl3pPr>
              <a:defRPr sz="1100"/>
            </a:lvl3pPr>
            <a:lvl4pPr>
              <a:defRPr sz="1100"/>
            </a:lvl4pPr>
            <a:lvl5pPr>
              <a:defRPr sz="1100"/>
            </a:lvl5pPr>
          </a:lstStyle>
          <a:p>
            <a:pPr lvl="0"/>
            <a:r>
              <a:rPr lang="en-US" dirty="0"/>
              <a:t>Click to add subtitle max two rows or remove. </a:t>
            </a:r>
          </a:p>
        </p:txBody>
      </p:sp>
      <p:sp>
        <p:nvSpPr>
          <p:cNvPr id="14" name="Text Placeholder 8"/>
          <p:cNvSpPr>
            <a:spLocks noGrp="1"/>
          </p:cNvSpPr>
          <p:nvPr>
            <p:ph type="body" sz="quarter" idx="20" hasCustomPrompt="1"/>
          </p:nvPr>
        </p:nvSpPr>
        <p:spPr>
          <a:xfrm>
            <a:off x="414528" y="1385560"/>
            <a:ext cx="3413760" cy="497500"/>
          </a:xfrm>
          <a:solidFill>
            <a:schemeClr val="tx1"/>
          </a:solidFill>
        </p:spPr>
        <p:txBody>
          <a:bodyPr lIns="91440" tIns="91440" bIns="91440" anchor="ctr"/>
          <a:lstStyle>
            <a:lvl1pPr marL="0" indent="0">
              <a:buNone/>
              <a:defRPr sz="1400" b="1" baseline="0">
                <a:solidFill>
                  <a:schemeClr val="bg1"/>
                </a:solidFill>
              </a:defRPr>
            </a:lvl1pPr>
            <a:lvl2pPr marL="169862" indent="0">
              <a:buNone/>
              <a:defRPr sz="1400"/>
            </a:lvl2pPr>
            <a:lvl3pPr>
              <a:defRPr sz="1100"/>
            </a:lvl3pPr>
            <a:lvl4pPr>
              <a:defRPr sz="1100"/>
            </a:lvl4pPr>
            <a:lvl5pPr>
              <a:defRPr sz="1100"/>
            </a:lvl5pPr>
          </a:lstStyle>
          <a:p>
            <a:pPr lvl="0"/>
            <a:r>
              <a:rPr lang="en-US" dirty="0"/>
              <a:t>Click to add subtitle max two rows, resize as needed.</a:t>
            </a:r>
          </a:p>
        </p:txBody>
      </p:sp>
      <p:sp>
        <p:nvSpPr>
          <p:cNvPr id="15" name="Text Placeholder 8"/>
          <p:cNvSpPr>
            <a:spLocks noGrp="1"/>
          </p:cNvSpPr>
          <p:nvPr>
            <p:ph type="body" sz="quarter" idx="21" hasCustomPrompt="1"/>
          </p:nvPr>
        </p:nvSpPr>
        <p:spPr>
          <a:xfrm>
            <a:off x="4395941" y="1385560"/>
            <a:ext cx="3413760" cy="497500"/>
          </a:xfrm>
          <a:solidFill>
            <a:schemeClr val="tx1"/>
          </a:solidFill>
        </p:spPr>
        <p:txBody>
          <a:bodyPr lIns="91440" tIns="91440" bIns="91440" anchor="ctr"/>
          <a:lstStyle>
            <a:lvl1pPr marL="0" indent="0">
              <a:buNone/>
              <a:defRPr sz="1400" b="1" baseline="0">
                <a:solidFill>
                  <a:schemeClr val="bg1"/>
                </a:solidFill>
              </a:defRPr>
            </a:lvl1pPr>
            <a:lvl2pPr marL="169862" indent="0">
              <a:buNone/>
              <a:defRPr sz="1400"/>
            </a:lvl2pPr>
            <a:lvl3pPr>
              <a:defRPr sz="1100"/>
            </a:lvl3pPr>
            <a:lvl4pPr>
              <a:defRPr sz="1100"/>
            </a:lvl4pPr>
            <a:lvl5pPr>
              <a:defRPr sz="1100"/>
            </a:lvl5pPr>
          </a:lstStyle>
          <a:p>
            <a:pPr lvl="0"/>
            <a:r>
              <a:rPr lang="en-US" dirty="0"/>
              <a:t>Click to add subtitle max two rows or remove. </a:t>
            </a:r>
          </a:p>
        </p:txBody>
      </p:sp>
      <p:sp>
        <p:nvSpPr>
          <p:cNvPr id="21" name="Text Placeholder 11"/>
          <p:cNvSpPr>
            <a:spLocks noGrp="1"/>
          </p:cNvSpPr>
          <p:nvPr>
            <p:ph type="body" sz="quarter" idx="15"/>
          </p:nvPr>
        </p:nvSpPr>
        <p:spPr>
          <a:xfrm>
            <a:off x="414529" y="5672139"/>
            <a:ext cx="11358880" cy="418782"/>
          </a:xfrm>
        </p:spPr>
        <p:txBody>
          <a:bodyPr tIns="0" bIns="0" anchor="b"/>
          <a:lstStyle>
            <a:lvl1pPr marL="0" indent="0">
              <a:lnSpc>
                <a:spcPct val="70000"/>
              </a:lnSpc>
              <a:spcBef>
                <a:spcPts val="0"/>
              </a:spcBef>
              <a:spcAft>
                <a:spcPts val="200"/>
              </a:spcAft>
              <a:buSzPct val="25000"/>
              <a:buFont typeface="Arial" panose="020B0604020202020204" pitchFamily="34" charset="0"/>
              <a:buChar char=" "/>
              <a:defRPr sz="900">
                <a:latin typeface="Arial Narrow" panose="020B0606020202030204" pitchFamily="34" charset="0"/>
              </a:defRPr>
            </a:lvl1pPr>
            <a:lvl2pPr marL="169863" indent="-112713">
              <a:lnSpc>
                <a:spcPct val="70000"/>
              </a:lnSpc>
              <a:spcBef>
                <a:spcPts val="0"/>
              </a:spcBef>
              <a:buFont typeface="Arial" panose="020B0604020202020204" pitchFamily="34" charset="0"/>
              <a:buChar char="•"/>
              <a:defRPr sz="900">
                <a:latin typeface="Arial Narrow" panose="020B0606020202030204" pitchFamily="34" charset="0"/>
              </a:defRPr>
            </a:lvl2pPr>
            <a:lvl3pPr marL="341312" indent="0">
              <a:buNone/>
              <a:defRPr/>
            </a:lvl3pPr>
          </a:lstStyle>
          <a:p>
            <a:pPr lvl="0"/>
            <a:r>
              <a:rPr lang="en-US" smtClean="0"/>
              <a:t>Edit Master text styles</a:t>
            </a:r>
          </a:p>
          <a:p>
            <a:pPr lvl="1"/>
            <a:r>
              <a:rPr lang="en-US" smtClean="0"/>
              <a:t>Second level</a:t>
            </a:r>
          </a:p>
        </p:txBody>
      </p:sp>
      <p:sp>
        <p:nvSpPr>
          <p:cNvPr id="22" name="Rectangle 21"/>
          <p:cNvSpPr/>
          <p:nvPr userDrawn="1"/>
        </p:nvSpPr>
        <p:spPr>
          <a:xfrm>
            <a:off x="12287025" y="-4042"/>
            <a:ext cx="1386247" cy="211396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t"/>
          <a:lstStyle/>
          <a:p>
            <a:pPr algn="l"/>
            <a:r>
              <a:rPr lang="en-US" sz="1000" b="1" dirty="0">
                <a:solidFill>
                  <a:schemeClr val="tx1"/>
                </a:solidFill>
              </a:rPr>
              <a:t>3 Content</a:t>
            </a:r>
            <a:r>
              <a:rPr lang="en-US" sz="1000" b="1" baseline="0" dirty="0">
                <a:solidFill>
                  <a:schemeClr val="tx1"/>
                </a:solidFill>
              </a:rPr>
              <a:t> Areas</a:t>
            </a:r>
            <a:endParaRPr lang="en-US" sz="1000" b="1" dirty="0">
              <a:solidFill>
                <a:schemeClr val="tx1"/>
              </a:solidFill>
            </a:endParaRPr>
          </a:p>
          <a:p>
            <a:pPr algn="l"/>
            <a:r>
              <a:rPr lang="en-US" sz="1000" b="0" baseline="0" dirty="0">
                <a:solidFill>
                  <a:schemeClr val="tx1"/>
                </a:solidFill>
              </a:rPr>
              <a:t>Use the subtitle and placeholder as needed and remove or resize them within the grid of the slide. </a:t>
            </a:r>
          </a:p>
        </p:txBody>
      </p:sp>
      <p:pic>
        <p:nvPicPr>
          <p:cNvPr id="17" name="OneLayout"/>
          <p:cNvPicPr>
            <a:picLocks noChangeAspect="1"/>
          </p:cNvPicPr>
          <p:nvPr userDrawn="1"/>
        </p:nvPicPr>
        <p:blipFill>
          <a:blip r:embed="rId2"/>
          <a:stretch>
            <a:fillRect/>
          </a:stretch>
        </p:blipFill>
        <p:spPr>
          <a:xfrm>
            <a:off x="12290872" y="4601605"/>
            <a:ext cx="1389888" cy="781812"/>
          </a:xfrm>
          <a:prstGeom prst="rect">
            <a:avLst/>
          </a:prstGeom>
          <a:ln>
            <a:solidFill>
              <a:schemeClr val="bg1">
                <a:lumMod val="85000"/>
              </a:schemeClr>
            </a:solidFill>
          </a:ln>
        </p:spPr>
      </p:pic>
      <p:pic>
        <p:nvPicPr>
          <p:cNvPr id="18" name="ThreeLayouts"/>
          <p:cNvPicPr>
            <a:picLocks noChangeAspect="1"/>
          </p:cNvPicPr>
          <p:nvPr userDrawn="1"/>
        </p:nvPicPr>
        <p:blipFill>
          <a:blip r:embed="rId3"/>
          <a:stretch>
            <a:fillRect/>
          </a:stretch>
        </p:blipFill>
        <p:spPr>
          <a:xfrm>
            <a:off x="12295261" y="3767563"/>
            <a:ext cx="1389888" cy="781812"/>
          </a:xfrm>
          <a:prstGeom prst="rect">
            <a:avLst/>
          </a:prstGeom>
          <a:ln>
            <a:solidFill>
              <a:schemeClr val="bg1">
                <a:lumMod val="85000"/>
              </a:schemeClr>
            </a:solidFill>
          </a:ln>
        </p:spPr>
      </p:pic>
      <p:grpSp>
        <p:nvGrpSpPr>
          <p:cNvPr id="19" name="Group 18"/>
          <p:cNvGrpSpPr/>
          <p:nvPr userDrawn="1"/>
        </p:nvGrpSpPr>
        <p:grpSpPr>
          <a:xfrm>
            <a:off x="12287025" y="2212324"/>
            <a:ext cx="1386247" cy="1481802"/>
            <a:chOff x="9215268" y="3023356"/>
            <a:chExt cx="1039685" cy="1481802"/>
          </a:xfrm>
        </p:grpSpPr>
        <p:sp>
          <p:nvSpPr>
            <p:cNvPr id="20" name="Rectangle 19"/>
            <p:cNvSpPr/>
            <p:nvPr userDrawn="1"/>
          </p:nvSpPr>
          <p:spPr>
            <a:xfrm>
              <a:off x="9215268" y="3023356"/>
              <a:ext cx="1039685" cy="148180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0" rtlCol="0" anchor="t"/>
            <a:lstStyle/>
            <a:p>
              <a:pPr algn="l"/>
              <a:r>
                <a:rPr lang="en-US" sz="1000" b="0" baseline="0" dirty="0">
                  <a:solidFill>
                    <a:schemeClr val="tx1"/>
                  </a:solidFill>
                </a:rPr>
                <a:t>Only use </a:t>
              </a:r>
              <a:r>
                <a:rPr lang="en-US" sz="1000" b="0" baseline="0" dirty="0">
                  <a:solidFill>
                    <a:srgbClr val="D6002A"/>
                  </a:solidFill>
                </a:rPr>
                <a:t>S&amp;P Global Red </a:t>
              </a:r>
              <a:r>
                <a:rPr lang="en-US" sz="1000" b="0" baseline="0" dirty="0">
                  <a:solidFill>
                    <a:schemeClr val="tx1"/>
                  </a:solidFill>
                </a:rPr>
                <a:t>for key text high-lights, not shapes or charts. </a:t>
              </a:r>
              <a:br>
                <a:rPr lang="en-US" sz="1000" b="0" baseline="0" dirty="0">
                  <a:solidFill>
                    <a:schemeClr val="tx1"/>
                  </a:solidFill>
                </a:rPr>
              </a:br>
              <a:r>
                <a:rPr lang="en-US" sz="1000" b="0" baseline="0" dirty="0">
                  <a:solidFill>
                    <a:schemeClr val="tx1"/>
                  </a:solidFill>
                </a:rPr>
                <a:t>It’s available in the custom color palette. </a:t>
              </a:r>
            </a:p>
          </p:txBody>
        </p:sp>
        <p:sp>
          <p:nvSpPr>
            <p:cNvPr id="26" name="Rectangle 25"/>
            <p:cNvSpPr/>
            <p:nvPr userDrawn="1"/>
          </p:nvSpPr>
          <p:spPr>
            <a:xfrm>
              <a:off x="9264542" y="4329961"/>
              <a:ext cx="126397" cy="126397"/>
            </a:xfrm>
            <a:prstGeom prst="rect">
              <a:avLst/>
            </a:prstGeom>
            <a:solidFill>
              <a:srgbClr val="D6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err="1">
                <a:solidFill>
                  <a:schemeClr val="tx1"/>
                </a:solidFill>
              </a:endParaRPr>
            </a:p>
          </p:txBody>
        </p:sp>
      </p:grpSp>
    </p:spTree>
    <p:extLst>
      <p:ext uri="{BB962C8B-B14F-4D97-AF65-F5344CB8AC3E}">
        <p14:creationId xmlns:p14="http://schemas.microsoft.com/office/powerpoint/2010/main" val="127127162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5_Title and Content">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02684" y="1371600"/>
            <a:ext cx="11584517" cy="4572000"/>
          </a:xfrm>
          <a:ln cap="flat">
            <a:miter lim="800000"/>
          </a:ln>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a:ln cap="flat">
            <a:miter lim="800000"/>
          </a:ln>
        </p:spPr>
        <p:txBody>
          <a:bodyPr/>
          <a:lstStyle/>
          <a:p>
            <a:r>
              <a:rPr lang="en-US" smtClean="0"/>
              <a:t>Click to edit Master title style</a:t>
            </a:r>
            <a:endParaRPr lang="en-US"/>
          </a:p>
        </p:txBody>
      </p:sp>
      <p:sp>
        <p:nvSpPr>
          <p:cNvPr id="5" name="Date Placeholder 4"/>
          <p:cNvSpPr>
            <a:spLocks noGrp="1"/>
          </p:cNvSpPr>
          <p:nvPr>
            <p:ph type="dt" sz="half" idx="14"/>
          </p:nvPr>
        </p:nvSpPr>
        <p:spPr/>
        <p:txBody>
          <a:bodyPr/>
          <a:lstStyle/>
          <a:p>
            <a:fld id="{2498E544-E971-4168-BCF8-978346F4D942}" type="datetime1">
              <a:rPr lang="en-US" smtClean="0"/>
              <a:t>4/14/2020</a:t>
            </a:fld>
            <a:endParaRPr lang="en-US" dirty="0"/>
          </a:p>
        </p:txBody>
      </p:sp>
      <p:sp>
        <p:nvSpPr>
          <p:cNvPr id="6" name="Footer Placeholder 5"/>
          <p:cNvSpPr>
            <a:spLocks noGrp="1"/>
          </p:cNvSpPr>
          <p:nvPr>
            <p:ph type="ftr" sz="quarter" idx="15"/>
          </p:nvPr>
        </p:nvSpPr>
        <p:spPr/>
        <p:txBody>
          <a:bodyPr/>
          <a:lstStyle/>
          <a:p>
            <a:endParaRPr lang="en-US" dirty="0"/>
          </a:p>
        </p:txBody>
      </p:sp>
      <p:sp>
        <p:nvSpPr>
          <p:cNvPr id="10" name="Slide Number Placeholder 9"/>
          <p:cNvSpPr>
            <a:spLocks noGrp="1"/>
          </p:cNvSpPr>
          <p:nvPr>
            <p:ph type="sldNum" sz="quarter" idx="16"/>
          </p:nvPr>
        </p:nvSpPr>
        <p:spPr>
          <a:ln cap="flat">
            <a:miter lim="800000"/>
          </a:ln>
        </p:spPr>
        <p:txBody>
          <a:bodyPr/>
          <a:lstStyle/>
          <a:p>
            <a:fld id="{FBA61EA2-B82C-4C4A-A9F1-2E593D61FF51}" type="slidenum">
              <a:rPr lang="en-US" smtClean="0"/>
              <a:pPr/>
              <a:t>‹#›</a:t>
            </a:fld>
            <a:endParaRPr lang="en-US" dirty="0"/>
          </a:p>
        </p:txBody>
      </p:sp>
    </p:spTree>
    <p:extLst>
      <p:ext uri="{BB962C8B-B14F-4D97-AF65-F5344CB8AC3E}">
        <p14:creationId xmlns:p14="http://schemas.microsoft.com/office/powerpoint/2010/main" val="31497605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ver white Big image">
    <p:spTree>
      <p:nvGrpSpPr>
        <p:cNvPr id="1" name=""/>
        <p:cNvGrpSpPr/>
        <p:nvPr/>
      </p:nvGrpSpPr>
      <p:grpSpPr>
        <a:xfrm>
          <a:off x="0" y="0"/>
          <a:ext cx="0" cy="0"/>
          <a:chOff x="0" y="0"/>
          <a:chExt cx="0" cy="0"/>
        </a:xfrm>
      </p:grpSpPr>
      <p:sp>
        <p:nvSpPr>
          <p:cNvPr id="4" name="Picture Placeholder 3"/>
          <p:cNvSpPr>
            <a:spLocks noGrp="1"/>
          </p:cNvSpPr>
          <p:nvPr>
            <p:ph type="pic" sz="quarter" idx="16" hasCustomPrompt="1"/>
          </p:nvPr>
        </p:nvSpPr>
        <p:spPr>
          <a:xfrm>
            <a:off x="427567" y="312739"/>
            <a:ext cx="11315700" cy="4645025"/>
          </a:xfrm>
          <a:ln>
            <a:noFill/>
          </a:ln>
        </p:spPr>
        <p:txBody>
          <a:bodyPr anchor="ctr"/>
          <a:lstStyle>
            <a:lvl1pPr algn="ctr">
              <a:defRPr>
                <a:solidFill>
                  <a:schemeClr val="tx1"/>
                </a:solidFill>
              </a:defRPr>
            </a:lvl1pPr>
          </a:lstStyle>
          <a:p>
            <a:r>
              <a:rPr lang="en-US" dirty="0" smtClean="0"/>
              <a:t>Cover image</a:t>
            </a:r>
            <a:endParaRPr lang="en-US" dirty="0"/>
          </a:p>
        </p:txBody>
      </p:sp>
      <p:sp>
        <p:nvSpPr>
          <p:cNvPr id="8" name="Title 7"/>
          <p:cNvSpPr>
            <a:spLocks noGrp="1"/>
          </p:cNvSpPr>
          <p:nvPr>
            <p:ph type="title" hasCustomPrompt="1"/>
          </p:nvPr>
        </p:nvSpPr>
        <p:spPr>
          <a:xfrm>
            <a:off x="836835" y="556302"/>
            <a:ext cx="6484619" cy="1072240"/>
          </a:xfrm>
        </p:spPr>
        <p:txBody>
          <a:bodyPr lIns="0" tIns="0" rIns="0" bIns="0">
            <a:normAutofit/>
          </a:bodyPr>
          <a:lstStyle>
            <a:lvl1pPr>
              <a:lnSpc>
                <a:spcPct val="90000"/>
              </a:lnSpc>
              <a:defRPr sz="3750" b="0" i="0">
                <a:solidFill>
                  <a:schemeClr val="tx1"/>
                </a:solidFill>
                <a:latin typeface="Arial Regular" charset="0"/>
                <a:cs typeface="Arial Regular" charset="0"/>
              </a:defRPr>
            </a:lvl1pPr>
          </a:lstStyle>
          <a:p>
            <a:r>
              <a:rPr lang="en-US" dirty="0" smtClean="0"/>
              <a:t>Presentation</a:t>
            </a:r>
            <a:br>
              <a:rPr lang="en-US" dirty="0" smtClean="0"/>
            </a:br>
            <a:r>
              <a:rPr lang="en-US" dirty="0" smtClean="0"/>
              <a:t>Title</a:t>
            </a:r>
            <a:endParaRPr lang="en-US" dirty="0"/>
          </a:p>
        </p:txBody>
      </p:sp>
      <p:sp>
        <p:nvSpPr>
          <p:cNvPr id="10" name="Text Placeholder 9"/>
          <p:cNvSpPr>
            <a:spLocks noGrp="1"/>
          </p:cNvSpPr>
          <p:nvPr>
            <p:ph type="body" sz="quarter" idx="12" hasCustomPrompt="1"/>
          </p:nvPr>
        </p:nvSpPr>
        <p:spPr>
          <a:xfrm>
            <a:off x="836833" y="1606241"/>
            <a:ext cx="6484619" cy="440834"/>
          </a:xfrm>
        </p:spPr>
        <p:txBody>
          <a:bodyPr lIns="0" tIns="0" rIns="0" bIns="0"/>
          <a:lstStyle>
            <a:lvl1pPr>
              <a:defRPr sz="1000">
                <a:solidFill>
                  <a:schemeClr val="tx1"/>
                </a:solidFill>
              </a:defRPr>
            </a:lvl1pPr>
          </a:lstStyle>
          <a:p>
            <a:pPr lvl="0"/>
            <a:r>
              <a:rPr lang="en-US" dirty="0" smtClean="0"/>
              <a:t>Subtitle</a:t>
            </a:r>
            <a:endParaRPr lang="en-US" dirty="0"/>
          </a:p>
        </p:txBody>
      </p:sp>
      <p:sp>
        <p:nvSpPr>
          <p:cNvPr id="11" name="Text Placeholder 9"/>
          <p:cNvSpPr>
            <a:spLocks noGrp="1"/>
          </p:cNvSpPr>
          <p:nvPr>
            <p:ph type="body" sz="quarter" idx="13" hasCustomPrompt="1"/>
          </p:nvPr>
        </p:nvSpPr>
        <p:spPr>
          <a:xfrm>
            <a:off x="8561919" y="613908"/>
            <a:ext cx="2944200" cy="440834"/>
          </a:xfrm>
        </p:spPr>
        <p:txBody>
          <a:bodyPr lIns="0" tIns="0" rIns="0" bIns="0"/>
          <a:lstStyle>
            <a:lvl1pPr>
              <a:spcBef>
                <a:spcPts val="0"/>
              </a:spcBef>
              <a:defRPr sz="950">
                <a:solidFill>
                  <a:schemeClr val="tx1"/>
                </a:solidFill>
              </a:defRPr>
            </a:lvl1pPr>
          </a:lstStyle>
          <a:p>
            <a:pPr lvl="0"/>
            <a:r>
              <a:rPr lang="en-US" dirty="0" smtClean="0"/>
              <a:t>Presenter Name</a:t>
            </a:r>
            <a:endParaRPr lang="en-US" dirty="0"/>
          </a:p>
        </p:txBody>
      </p:sp>
      <p:sp>
        <p:nvSpPr>
          <p:cNvPr id="13" name="Text Placeholder 9"/>
          <p:cNvSpPr>
            <a:spLocks noGrp="1"/>
          </p:cNvSpPr>
          <p:nvPr>
            <p:ph type="body" sz="quarter" idx="15" hasCustomPrompt="1"/>
          </p:nvPr>
        </p:nvSpPr>
        <p:spPr>
          <a:xfrm>
            <a:off x="8561919" y="1934680"/>
            <a:ext cx="2944200" cy="828861"/>
          </a:xfrm>
        </p:spPr>
        <p:txBody>
          <a:bodyPr lIns="0" tIns="0" rIns="0" bIns="0"/>
          <a:lstStyle>
            <a:lvl1pPr>
              <a:defRPr sz="950" baseline="0">
                <a:solidFill>
                  <a:schemeClr val="bg1">
                    <a:lumMod val="50000"/>
                  </a:schemeClr>
                </a:solidFill>
                <a:latin typeface="Arial Narrow" charset="0"/>
                <a:ea typeface="Arial Narrow" charset="0"/>
                <a:cs typeface="Arial Narrow" charset="0"/>
              </a:defRPr>
            </a:lvl1pPr>
          </a:lstStyle>
          <a:p>
            <a:pPr lvl="0"/>
            <a:r>
              <a:rPr lang="en-US" dirty="0" smtClean="0"/>
              <a:t>Disclaimer paragraph</a:t>
            </a:r>
            <a:endParaRPr lang="en-US" dirty="0"/>
          </a:p>
        </p:txBody>
      </p:sp>
      <p:sp>
        <p:nvSpPr>
          <p:cNvPr id="2" name="Date Placeholder 1"/>
          <p:cNvSpPr>
            <a:spLocks noGrp="1"/>
          </p:cNvSpPr>
          <p:nvPr>
            <p:ph type="dt" sz="half" idx="17"/>
          </p:nvPr>
        </p:nvSpPr>
        <p:spPr>
          <a:xfrm>
            <a:off x="8561044" y="1291090"/>
            <a:ext cx="2954723" cy="223277"/>
          </a:xfrm>
        </p:spPr>
        <p:txBody>
          <a:bodyPr/>
          <a:lstStyle/>
          <a:p>
            <a:fld id="{E7C512AB-E17A-446E-8E8F-A1046225AFE5}" type="datetimeFigureOut">
              <a:rPr lang="en-US" smtClean="0"/>
              <a:t>4/14/2020</a:t>
            </a:fld>
            <a:endParaRPr lang="en-US"/>
          </a:p>
        </p:txBody>
      </p:sp>
    </p:spTree>
    <p:extLst>
      <p:ext uri="{BB962C8B-B14F-4D97-AF65-F5344CB8AC3E}">
        <p14:creationId xmlns:p14="http://schemas.microsoft.com/office/powerpoint/2010/main" val="2559287191"/>
      </p:ext>
    </p:extLst>
  </p:cSld>
  <p:clrMapOvr>
    <a:masterClrMapping/>
  </p:clrMapOvr>
  <p:transition>
    <p:push/>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414528" y="1371601"/>
            <a:ext cx="11379205" cy="4300539"/>
          </a:xfrm>
          <a:ln cap="flat">
            <a:miter lim="800000"/>
          </a:ln>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4"/>
          </p:nvPr>
        </p:nvSpPr>
        <p:spPr/>
        <p:txBody>
          <a:bodyPr/>
          <a:lstStyle/>
          <a:p>
            <a:fld id="{D4874ED7-646D-4BF4-9B18-38258C56DFBB}" type="datetime1">
              <a:rPr lang="en-US" smtClean="0"/>
              <a:t>4/14/2020</a:t>
            </a:fld>
            <a:endParaRPr lang="en-US"/>
          </a:p>
        </p:txBody>
      </p:sp>
      <p:sp>
        <p:nvSpPr>
          <p:cNvPr id="7" name="Footer Placeholder 6"/>
          <p:cNvSpPr>
            <a:spLocks noGrp="1"/>
          </p:cNvSpPr>
          <p:nvPr>
            <p:ph type="ftr" sz="quarter" idx="15"/>
          </p:nvPr>
        </p:nvSpPr>
        <p:spPr/>
        <p:txBody>
          <a:bodyPr/>
          <a:lstStyle/>
          <a:p>
            <a:r>
              <a:rPr lang="en-US"/>
              <a:t>To change, turn on or off footer: Insert &gt; Header &amp; Footer &gt; Enter / change text &gt; Click Apply All. </a:t>
            </a:r>
          </a:p>
        </p:txBody>
      </p:sp>
      <p:sp>
        <p:nvSpPr>
          <p:cNvPr id="8" name="Slide Number Placeholder 7"/>
          <p:cNvSpPr>
            <a:spLocks noGrp="1"/>
          </p:cNvSpPr>
          <p:nvPr>
            <p:ph type="sldNum" sz="quarter" idx="16"/>
          </p:nvPr>
        </p:nvSpPr>
        <p:spPr/>
        <p:txBody>
          <a:bodyPr/>
          <a:lstStyle/>
          <a:p>
            <a:fld id="{146682E1-A610-4FB0-BCC6-241ABE41C99B}" type="slidenum">
              <a:rPr lang="en-US" smtClean="0"/>
              <a:t>‹#›</a:t>
            </a:fld>
            <a:endParaRPr lang="en-US"/>
          </a:p>
        </p:txBody>
      </p:sp>
      <p:sp>
        <p:nvSpPr>
          <p:cNvPr id="10" name="Title 9"/>
          <p:cNvSpPr>
            <a:spLocks noGrp="1"/>
          </p:cNvSpPr>
          <p:nvPr>
            <p:ph type="title"/>
          </p:nvPr>
        </p:nvSpPr>
        <p:spPr/>
        <p:txBody>
          <a:bodyPr/>
          <a:lstStyle>
            <a:lvl1pPr>
              <a:defRPr>
                <a:latin typeface="+mj-lt"/>
              </a:defRPr>
            </a:lvl1pPr>
          </a:lstStyle>
          <a:p>
            <a:r>
              <a:rPr lang="en-US" smtClean="0"/>
              <a:t>Click to edit Master title style</a:t>
            </a:r>
            <a:endParaRPr lang="en-US" dirty="0"/>
          </a:p>
        </p:txBody>
      </p:sp>
      <p:sp>
        <p:nvSpPr>
          <p:cNvPr id="14" name="Text Placeholder 11"/>
          <p:cNvSpPr>
            <a:spLocks noGrp="1"/>
          </p:cNvSpPr>
          <p:nvPr>
            <p:ph type="body" sz="quarter" idx="17"/>
          </p:nvPr>
        </p:nvSpPr>
        <p:spPr>
          <a:xfrm>
            <a:off x="414529" y="5672139"/>
            <a:ext cx="11358880" cy="418782"/>
          </a:xfrm>
        </p:spPr>
        <p:txBody>
          <a:bodyPr tIns="0" bIns="0" anchor="b"/>
          <a:lstStyle>
            <a:lvl1pPr marL="0" indent="0">
              <a:lnSpc>
                <a:spcPct val="70000"/>
              </a:lnSpc>
              <a:spcBef>
                <a:spcPts val="0"/>
              </a:spcBef>
              <a:spcAft>
                <a:spcPts val="200"/>
              </a:spcAft>
              <a:buSzPct val="25000"/>
              <a:buFont typeface="Arial" panose="020B0604020202020204" pitchFamily="34" charset="0"/>
              <a:buChar char=" "/>
              <a:defRPr sz="900">
                <a:latin typeface="Arial Narrow" panose="020B0606020202030204" pitchFamily="34" charset="0"/>
              </a:defRPr>
            </a:lvl1pPr>
            <a:lvl2pPr marL="169863" indent="-112713">
              <a:lnSpc>
                <a:spcPct val="70000"/>
              </a:lnSpc>
              <a:spcBef>
                <a:spcPts val="0"/>
              </a:spcBef>
              <a:buFont typeface="Arial" panose="020B0604020202020204" pitchFamily="34" charset="0"/>
              <a:buChar char="•"/>
              <a:defRPr sz="900">
                <a:latin typeface="Arial Narrow" panose="020B0606020202030204" pitchFamily="34" charset="0"/>
              </a:defRPr>
            </a:lvl2pPr>
            <a:lvl3pPr marL="341312" indent="0">
              <a:buNone/>
              <a:defRPr/>
            </a:lvl3pPr>
          </a:lstStyle>
          <a:p>
            <a:pPr lvl="0"/>
            <a:r>
              <a:rPr lang="en-US" smtClean="0"/>
              <a:t>Edit Master text styles</a:t>
            </a:r>
          </a:p>
          <a:p>
            <a:pPr lvl="1"/>
            <a:r>
              <a:rPr lang="en-US" smtClean="0"/>
              <a:t>Second level</a:t>
            </a:r>
          </a:p>
        </p:txBody>
      </p:sp>
      <p:sp>
        <p:nvSpPr>
          <p:cNvPr id="12" name="Rectangle 11"/>
          <p:cNvSpPr/>
          <p:nvPr userDrawn="1"/>
        </p:nvSpPr>
        <p:spPr>
          <a:xfrm>
            <a:off x="12287025" y="-4043"/>
            <a:ext cx="1386247" cy="211396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t"/>
          <a:lstStyle/>
          <a:p>
            <a:pPr algn="l"/>
            <a:r>
              <a:rPr lang="en-US" sz="1000" b="1" dirty="0">
                <a:solidFill>
                  <a:schemeClr val="tx1"/>
                </a:solidFill>
              </a:rPr>
              <a:t>Title and Content</a:t>
            </a:r>
          </a:p>
          <a:p>
            <a:pPr algn="l"/>
            <a:r>
              <a:rPr lang="en-US" sz="1000" b="0" baseline="0" dirty="0">
                <a:solidFill>
                  <a:schemeClr val="tx1"/>
                </a:solidFill>
              </a:rPr>
              <a:t>Headline and content layout. </a:t>
            </a:r>
          </a:p>
        </p:txBody>
      </p:sp>
      <p:grpSp>
        <p:nvGrpSpPr>
          <p:cNvPr id="11" name="Group 10"/>
          <p:cNvGrpSpPr/>
          <p:nvPr userDrawn="1"/>
        </p:nvGrpSpPr>
        <p:grpSpPr>
          <a:xfrm>
            <a:off x="12287025" y="2212324"/>
            <a:ext cx="1386247" cy="1481802"/>
            <a:chOff x="9215268" y="3023356"/>
            <a:chExt cx="1039685" cy="1481802"/>
          </a:xfrm>
        </p:grpSpPr>
        <p:sp>
          <p:nvSpPr>
            <p:cNvPr id="13" name="Rectangle 12"/>
            <p:cNvSpPr/>
            <p:nvPr userDrawn="1"/>
          </p:nvSpPr>
          <p:spPr>
            <a:xfrm>
              <a:off x="9215268" y="3023356"/>
              <a:ext cx="1039685" cy="148180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0" rtlCol="0" anchor="t"/>
            <a:lstStyle/>
            <a:p>
              <a:pPr algn="l"/>
              <a:r>
                <a:rPr lang="en-US" sz="1000" b="0" baseline="0" dirty="0">
                  <a:solidFill>
                    <a:schemeClr val="tx1"/>
                  </a:solidFill>
                </a:rPr>
                <a:t>Only use </a:t>
              </a:r>
              <a:r>
                <a:rPr lang="en-US" sz="1000" b="0" baseline="0" dirty="0">
                  <a:solidFill>
                    <a:srgbClr val="D6002A"/>
                  </a:solidFill>
                </a:rPr>
                <a:t>S&amp;P Global Red </a:t>
              </a:r>
              <a:r>
                <a:rPr lang="en-US" sz="1000" b="0" baseline="0" dirty="0">
                  <a:solidFill>
                    <a:schemeClr val="tx1"/>
                  </a:solidFill>
                </a:rPr>
                <a:t>for key text high-lights, not shapes or charts. </a:t>
              </a:r>
              <a:br>
                <a:rPr lang="en-US" sz="1000" b="0" baseline="0" dirty="0">
                  <a:solidFill>
                    <a:schemeClr val="tx1"/>
                  </a:solidFill>
                </a:rPr>
              </a:br>
              <a:r>
                <a:rPr lang="en-US" sz="1000" b="0" baseline="0" dirty="0">
                  <a:solidFill>
                    <a:schemeClr val="tx1"/>
                  </a:solidFill>
                </a:rPr>
                <a:t>It’s available in the custom color palette. </a:t>
              </a:r>
            </a:p>
          </p:txBody>
        </p:sp>
        <p:sp>
          <p:nvSpPr>
            <p:cNvPr id="16" name="Rectangle 15"/>
            <p:cNvSpPr/>
            <p:nvPr userDrawn="1"/>
          </p:nvSpPr>
          <p:spPr>
            <a:xfrm>
              <a:off x="9264542" y="4329961"/>
              <a:ext cx="126397" cy="126397"/>
            </a:xfrm>
            <a:prstGeom prst="rect">
              <a:avLst/>
            </a:prstGeom>
            <a:solidFill>
              <a:srgbClr val="D60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err="1">
                <a:solidFill>
                  <a:schemeClr val="tx1"/>
                </a:solidFill>
              </a:endParaRPr>
            </a:p>
          </p:txBody>
        </p:sp>
      </p:grpSp>
    </p:spTree>
    <p:extLst>
      <p:ext uri="{BB962C8B-B14F-4D97-AF65-F5344CB8AC3E}">
        <p14:creationId xmlns:p14="http://schemas.microsoft.com/office/powerpoint/2010/main" val="3635916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ver black Slim image">
    <p:bg>
      <p:bgRef idx="1001">
        <a:schemeClr val="bg1"/>
      </p:bgRef>
    </p:bg>
    <p:spTree>
      <p:nvGrpSpPr>
        <p:cNvPr id="1" name=""/>
        <p:cNvGrpSpPr/>
        <p:nvPr/>
      </p:nvGrpSpPr>
      <p:grpSpPr>
        <a:xfrm>
          <a:off x="0" y="0"/>
          <a:ext cx="0" cy="0"/>
          <a:chOff x="0" y="0"/>
          <a:chExt cx="0" cy="0"/>
        </a:xfrm>
      </p:grpSpPr>
      <p:sp>
        <p:nvSpPr>
          <p:cNvPr id="14" name="Rectangle 13"/>
          <p:cNvSpPr/>
          <p:nvPr/>
        </p:nvSpPr>
        <p:spPr>
          <a:xfrm>
            <a:off x="0" y="6018226"/>
            <a:ext cx="3174875" cy="83977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solidFill>
                <a:schemeClr val="tx1"/>
              </a:solidFill>
            </a:endParaRPr>
          </a:p>
        </p:txBody>
      </p:sp>
      <p:sp>
        <p:nvSpPr>
          <p:cNvPr id="4" name="Picture Placeholder 3"/>
          <p:cNvSpPr>
            <a:spLocks noGrp="1"/>
          </p:cNvSpPr>
          <p:nvPr>
            <p:ph type="pic" sz="quarter" idx="16" hasCustomPrompt="1"/>
          </p:nvPr>
        </p:nvSpPr>
        <p:spPr>
          <a:xfrm>
            <a:off x="427567" y="2419840"/>
            <a:ext cx="11315700" cy="2537621"/>
          </a:xfrm>
          <a:ln>
            <a:noFill/>
          </a:ln>
        </p:spPr>
        <p:txBody>
          <a:bodyPr anchor="ctr"/>
          <a:lstStyle>
            <a:lvl1pPr algn="ctr">
              <a:defRPr>
                <a:solidFill>
                  <a:schemeClr val="tx1"/>
                </a:solidFill>
              </a:defRPr>
            </a:lvl1pPr>
          </a:lstStyle>
          <a:p>
            <a:r>
              <a:rPr lang="en-US" dirty="0" smtClean="0"/>
              <a:t>Cover image</a:t>
            </a:r>
            <a:endParaRPr lang="en-US" dirty="0"/>
          </a:p>
        </p:txBody>
      </p:sp>
      <p:sp>
        <p:nvSpPr>
          <p:cNvPr id="8" name="Title 7"/>
          <p:cNvSpPr>
            <a:spLocks noGrp="1"/>
          </p:cNvSpPr>
          <p:nvPr>
            <p:ph type="title" hasCustomPrompt="1"/>
          </p:nvPr>
        </p:nvSpPr>
        <p:spPr>
          <a:xfrm>
            <a:off x="427569" y="241240"/>
            <a:ext cx="6884265" cy="1072240"/>
          </a:xfrm>
        </p:spPr>
        <p:txBody>
          <a:bodyPr lIns="0" tIns="0" rIns="0" bIns="0">
            <a:normAutofit/>
          </a:bodyPr>
          <a:lstStyle>
            <a:lvl1pPr>
              <a:lnSpc>
                <a:spcPct val="90000"/>
              </a:lnSpc>
              <a:defRPr sz="3750" b="0" i="0">
                <a:solidFill>
                  <a:schemeClr val="tx1"/>
                </a:solidFill>
                <a:latin typeface="Arial Regular" charset="0"/>
                <a:cs typeface="Arial Regular" charset="0"/>
              </a:defRPr>
            </a:lvl1pPr>
          </a:lstStyle>
          <a:p>
            <a:r>
              <a:rPr lang="en-US" dirty="0" smtClean="0"/>
              <a:t>Presentation</a:t>
            </a:r>
            <a:br>
              <a:rPr lang="en-US" dirty="0" smtClean="0"/>
            </a:br>
            <a:r>
              <a:rPr lang="en-US" dirty="0" smtClean="0"/>
              <a:t>Title</a:t>
            </a:r>
            <a:endParaRPr lang="en-US" dirty="0"/>
          </a:p>
        </p:txBody>
      </p:sp>
      <p:sp>
        <p:nvSpPr>
          <p:cNvPr id="10" name="Text Placeholder 9"/>
          <p:cNvSpPr>
            <a:spLocks noGrp="1"/>
          </p:cNvSpPr>
          <p:nvPr>
            <p:ph type="body" sz="quarter" idx="12" hasCustomPrompt="1"/>
          </p:nvPr>
        </p:nvSpPr>
        <p:spPr>
          <a:xfrm>
            <a:off x="427568" y="1291179"/>
            <a:ext cx="6884265" cy="440834"/>
          </a:xfrm>
        </p:spPr>
        <p:txBody>
          <a:bodyPr lIns="0" tIns="0" rIns="0" bIns="0"/>
          <a:lstStyle>
            <a:lvl1pPr>
              <a:defRPr sz="1000">
                <a:solidFill>
                  <a:schemeClr val="tx1"/>
                </a:solidFill>
              </a:defRPr>
            </a:lvl1pPr>
          </a:lstStyle>
          <a:p>
            <a:pPr lvl="0"/>
            <a:r>
              <a:rPr lang="en-US" dirty="0" smtClean="0"/>
              <a:t>Subtitle</a:t>
            </a:r>
            <a:endParaRPr lang="en-US" dirty="0"/>
          </a:p>
        </p:txBody>
      </p:sp>
      <p:sp>
        <p:nvSpPr>
          <p:cNvPr id="11" name="Text Placeholder 9"/>
          <p:cNvSpPr>
            <a:spLocks noGrp="1"/>
          </p:cNvSpPr>
          <p:nvPr>
            <p:ph type="body" sz="quarter" idx="13" hasCustomPrompt="1"/>
          </p:nvPr>
        </p:nvSpPr>
        <p:spPr>
          <a:xfrm>
            <a:off x="8561918" y="298846"/>
            <a:ext cx="3170897" cy="440834"/>
          </a:xfrm>
        </p:spPr>
        <p:txBody>
          <a:bodyPr lIns="0" tIns="0" rIns="0" bIns="0"/>
          <a:lstStyle>
            <a:lvl1pPr>
              <a:spcBef>
                <a:spcPts val="0"/>
              </a:spcBef>
              <a:defRPr sz="950">
                <a:solidFill>
                  <a:schemeClr val="tx1"/>
                </a:solidFill>
              </a:defRPr>
            </a:lvl1pPr>
          </a:lstStyle>
          <a:p>
            <a:pPr lvl="0"/>
            <a:r>
              <a:rPr lang="en-US" dirty="0" smtClean="0"/>
              <a:t>Presenter Name</a:t>
            </a:r>
            <a:endParaRPr lang="en-US" dirty="0"/>
          </a:p>
        </p:txBody>
      </p:sp>
      <p:sp>
        <p:nvSpPr>
          <p:cNvPr id="13" name="Text Placeholder 9"/>
          <p:cNvSpPr>
            <a:spLocks noGrp="1"/>
          </p:cNvSpPr>
          <p:nvPr>
            <p:ph type="body" sz="quarter" idx="15" hasCustomPrompt="1"/>
          </p:nvPr>
        </p:nvSpPr>
        <p:spPr>
          <a:xfrm>
            <a:off x="8561918" y="1598363"/>
            <a:ext cx="3170897" cy="828861"/>
          </a:xfrm>
        </p:spPr>
        <p:txBody>
          <a:bodyPr lIns="0" tIns="0" rIns="0" bIns="0"/>
          <a:lstStyle>
            <a:lvl1pPr>
              <a:defRPr sz="950" baseline="0">
                <a:solidFill>
                  <a:schemeClr val="tx1">
                    <a:lumMod val="65000"/>
                  </a:schemeClr>
                </a:solidFill>
                <a:latin typeface="Arial Narrow" charset="0"/>
                <a:ea typeface="Arial Narrow" charset="0"/>
                <a:cs typeface="Arial Narrow" charset="0"/>
              </a:defRPr>
            </a:lvl1pPr>
          </a:lstStyle>
          <a:p>
            <a:pPr lvl="0"/>
            <a:r>
              <a:rPr lang="en-US" dirty="0" smtClean="0"/>
              <a:t>Disclaimer paragraph</a:t>
            </a:r>
            <a:endParaRPr lang="en-US" dirty="0"/>
          </a:p>
        </p:txBody>
      </p:sp>
      <p:sp>
        <p:nvSpPr>
          <p:cNvPr id="2" name="Date Placeholder 1"/>
          <p:cNvSpPr>
            <a:spLocks noGrp="1"/>
          </p:cNvSpPr>
          <p:nvPr>
            <p:ph type="dt" sz="half" idx="17"/>
          </p:nvPr>
        </p:nvSpPr>
        <p:spPr>
          <a:xfrm>
            <a:off x="8561035" y="1100213"/>
            <a:ext cx="3182232" cy="223277"/>
          </a:xfrm>
        </p:spPr>
        <p:txBody>
          <a:bodyPr/>
          <a:lstStyle>
            <a:lvl1pPr>
              <a:defRPr>
                <a:solidFill>
                  <a:srgbClr val="FFFFFF"/>
                </a:solidFill>
              </a:defRPr>
            </a:lvl1pPr>
          </a:lstStyle>
          <a:p>
            <a:fld id="{E7C512AB-E17A-446E-8E8F-A1046225AFE5}" type="datetimeFigureOut">
              <a:rPr lang="en-US" smtClean="0"/>
              <a:t>4/14/2020</a:t>
            </a:fld>
            <a:endParaRPr lang="en-US"/>
          </a:p>
        </p:txBody>
      </p:sp>
      <p:pic>
        <p:nvPicPr>
          <p:cNvPr id="15" name="Picture 14"/>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427565" y="6325426"/>
            <a:ext cx="1280160" cy="210312"/>
          </a:xfrm>
          <a:prstGeom prst="rect">
            <a:avLst/>
          </a:prstGeom>
        </p:spPr>
      </p:pic>
    </p:spTree>
    <p:extLst>
      <p:ext uri="{BB962C8B-B14F-4D97-AF65-F5344CB8AC3E}">
        <p14:creationId xmlns:p14="http://schemas.microsoft.com/office/powerpoint/2010/main" val="3704768409"/>
      </p:ext>
    </p:extLst>
  </p:cSld>
  <p:clrMapOvr>
    <a:overrideClrMapping bg1="dk1" tx1="lt1" bg2="dk2" tx2="lt2" accent1="accent1" accent2="accent2" accent3="accent3" accent4="accent4" accent5="accent5" accent6="accent6" hlink="hlink" folHlink="folHlink"/>
  </p:clrMapOvr>
  <p:transition>
    <p:push/>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ver white Slim image">
    <p:bg>
      <p:bgRef idx="1001">
        <a:schemeClr val="bg1"/>
      </p:bgRef>
    </p:bg>
    <p:spTree>
      <p:nvGrpSpPr>
        <p:cNvPr id="1" name=""/>
        <p:cNvGrpSpPr/>
        <p:nvPr/>
      </p:nvGrpSpPr>
      <p:grpSpPr>
        <a:xfrm>
          <a:off x="0" y="0"/>
          <a:ext cx="0" cy="0"/>
          <a:chOff x="0" y="0"/>
          <a:chExt cx="0" cy="0"/>
        </a:xfrm>
      </p:grpSpPr>
      <p:sp>
        <p:nvSpPr>
          <p:cNvPr id="4" name="Picture Placeholder 3"/>
          <p:cNvSpPr>
            <a:spLocks noGrp="1"/>
          </p:cNvSpPr>
          <p:nvPr>
            <p:ph type="pic" sz="quarter" idx="16" hasCustomPrompt="1"/>
          </p:nvPr>
        </p:nvSpPr>
        <p:spPr>
          <a:xfrm>
            <a:off x="427567" y="2419840"/>
            <a:ext cx="11315700" cy="2537621"/>
          </a:xfrm>
          <a:ln>
            <a:noFill/>
          </a:ln>
        </p:spPr>
        <p:txBody>
          <a:bodyPr anchor="ctr"/>
          <a:lstStyle>
            <a:lvl1pPr algn="ctr">
              <a:defRPr>
                <a:solidFill>
                  <a:schemeClr val="tx1"/>
                </a:solidFill>
              </a:defRPr>
            </a:lvl1pPr>
          </a:lstStyle>
          <a:p>
            <a:r>
              <a:rPr lang="en-US" dirty="0" smtClean="0"/>
              <a:t>Cover image</a:t>
            </a:r>
            <a:endParaRPr lang="en-US" dirty="0"/>
          </a:p>
        </p:txBody>
      </p:sp>
      <p:sp>
        <p:nvSpPr>
          <p:cNvPr id="8" name="Title 7"/>
          <p:cNvSpPr>
            <a:spLocks noGrp="1"/>
          </p:cNvSpPr>
          <p:nvPr>
            <p:ph type="title" hasCustomPrompt="1"/>
          </p:nvPr>
        </p:nvSpPr>
        <p:spPr>
          <a:xfrm>
            <a:off x="427569" y="241240"/>
            <a:ext cx="5676468" cy="1072240"/>
          </a:xfrm>
        </p:spPr>
        <p:txBody>
          <a:bodyPr lIns="0" tIns="0" rIns="0" bIns="0">
            <a:normAutofit/>
          </a:bodyPr>
          <a:lstStyle>
            <a:lvl1pPr>
              <a:lnSpc>
                <a:spcPct val="90000"/>
              </a:lnSpc>
              <a:defRPr sz="3750" b="0" i="0">
                <a:solidFill>
                  <a:schemeClr val="tx1"/>
                </a:solidFill>
                <a:latin typeface="Arial Regular" charset="0"/>
                <a:cs typeface="Arial Regular" charset="0"/>
              </a:defRPr>
            </a:lvl1pPr>
          </a:lstStyle>
          <a:p>
            <a:r>
              <a:rPr lang="en-US" dirty="0" smtClean="0"/>
              <a:t>Presentation</a:t>
            </a:r>
            <a:br>
              <a:rPr lang="en-US" dirty="0" smtClean="0"/>
            </a:br>
            <a:r>
              <a:rPr lang="en-US" dirty="0" smtClean="0"/>
              <a:t>Title</a:t>
            </a:r>
            <a:endParaRPr lang="en-US" dirty="0"/>
          </a:p>
        </p:txBody>
      </p:sp>
      <p:sp>
        <p:nvSpPr>
          <p:cNvPr id="10" name="Text Placeholder 9"/>
          <p:cNvSpPr>
            <a:spLocks noGrp="1"/>
          </p:cNvSpPr>
          <p:nvPr>
            <p:ph type="body" sz="quarter" idx="12" hasCustomPrompt="1"/>
          </p:nvPr>
        </p:nvSpPr>
        <p:spPr>
          <a:xfrm>
            <a:off x="427567" y="1291179"/>
            <a:ext cx="5676468" cy="440834"/>
          </a:xfrm>
        </p:spPr>
        <p:txBody>
          <a:bodyPr lIns="0" tIns="0" rIns="0" bIns="0"/>
          <a:lstStyle>
            <a:lvl1pPr>
              <a:defRPr sz="1000">
                <a:solidFill>
                  <a:schemeClr val="tx1"/>
                </a:solidFill>
              </a:defRPr>
            </a:lvl1pPr>
          </a:lstStyle>
          <a:p>
            <a:pPr lvl="0"/>
            <a:r>
              <a:rPr lang="en-US" dirty="0" smtClean="0"/>
              <a:t>Subtitle</a:t>
            </a:r>
            <a:endParaRPr lang="en-US" dirty="0"/>
          </a:p>
        </p:txBody>
      </p:sp>
      <p:sp>
        <p:nvSpPr>
          <p:cNvPr id="11" name="Text Placeholder 9"/>
          <p:cNvSpPr>
            <a:spLocks noGrp="1"/>
          </p:cNvSpPr>
          <p:nvPr>
            <p:ph type="body" sz="quarter" idx="13" hasCustomPrompt="1"/>
          </p:nvPr>
        </p:nvSpPr>
        <p:spPr>
          <a:xfrm>
            <a:off x="8562797" y="298846"/>
            <a:ext cx="3170019" cy="440834"/>
          </a:xfrm>
        </p:spPr>
        <p:txBody>
          <a:bodyPr lIns="0" tIns="0" rIns="0" bIns="0"/>
          <a:lstStyle>
            <a:lvl1pPr>
              <a:spcBef>
                <a:spcPts val="0"/>
              </a:spcBef>
              <a:defRPr sz="950">
                <a:solidFill>
                  <a:schemeClr val="tx1"/>
                </a:solidFill>
              </a:defRPr>
            </a:lvl1pPr>
          </a:lstStyle>
          <a:p>
            <a:pPr lvl="0"/>
            <a:r>
              <a:rPr lang="en-US" dirty="0" smtClean="0"/>
              <a:t>Presenter Name</a:t>
            </a:r>
            <a:endParaRPr lang="en-US" dirty="0"/>
          </a:p>
        </p:txBody>
      </p:sp>
      <p:sp>
        <p:nvSpPr>
          <p:cNvPr id="13" name="Text Placeholder 9"/>
          <p:cNvSpPr>
            <a:spLocks noGrp="1"/>
          </p:cNvSpPr>
          <p:nvPr>
            <p:ph type="body" sz="quarter" idx="15" hasCustomPrompt="1"/>
          </p:nvPr>
        </p:nvSpPr>
        <p:spPr>
          <a:xfrm>
            <a:off x="8562797" y="1601708"/>
            <a:ext cx="3170019" cy="828861"/>
          </a:xfrm>
        </p:spPr>
        <p:txBody>
          <a:bodyPr lIns="0" tIns="0" rIns="0" bIns="0"/>
          <a:lstStyle>
            <a:lvl1pPr>
              <a:defRPr sz="950" baseline="0">
                <a:solidFill>
                  <a:schemeClr val="bg1">
                    <a:lumMod val="50000"/>
                  </a:schemeClr>
                </a:solidFill>
                <a:latin typeface="Arial Narrow" charset="0"/>
                <a:ea typeface="Arial Narrow" charset="0"/>
                <a:cs typeface="Arial Narrow" charset="0"/>
              </a:defRPr>
            </a:lvl1pPr>
          </a:lstStyle>
          <a:p>
            <a:pPr lvl="0"/>
            <a:r>
              <a:rPr lang="en-US" dirty="0" smtClean="0"/>
              <a:t>Disclaimer paragraph</a:t>
            </a:r>
            <a:endParaRPr lang="en-US" dirty="0"/>
          </a:p>
        </p:txBody>
      </p:sp>
      <p:sp>
        <p:nvSpPr>
          <p:cNvPr id="2" name="Date Placeholder 1"/>
          <p:cNvSpPr>
            <a:spLocks noGrp="1"/>
          </p:cNvSpPr>
          <p:nvPr>
            <p:ph type="dt" sz="half" idx="17"/>
          </p:nvPr>
        </p:nvSpPr>
        <p:spPr>
          <a:xfrm>
            <a:off x="8561918" y="1100213"/>
            <a:ext cx="3181349" cy="223277"/>
          </a:xfrm>
        </p:spPr>
        <p:txBody>
          <a:bodyPr/>
          <a:lstStyle/>
          <a:p>
            <a:fld id="{E7C512AB-E17A-446E-8E8F-A1046225AFE5}" type="datetimeFigureOut">
              <a:rPr lang="en-US" smtClean="0"/>
              <a:t>4/14/2020</a:t>
            </a:fld>
            <a:endParaRPr lang="en-US"/>
          </a:p>
        </p:txBody>
      </p:sp>
    </p:spTree>
    <p:extLst>
      <p:ext uri="{BB962C8B-B14F-4D97-AF65-F5344CB8AC3E}">
        <p14:creationId xmlns:p14="http://schemas.microsoft.com/office/powerpoint/2010/main" val="3755347754"/>
      </p:ext>
    </p:extLst>
  </p:cSld>
  <p:clrMapOvr>
    <a:overrideClrMapping bg1="lt1" tx1="dk1" bg2="lt2" tx2="dk2" accent1="accent1" accent2="accent2" accent3="accent3" accent4="accent4" accent5="accent5" accent6="accent6" hlink="hlink" folHlink="folHlink"/>
  </p:clrMapOvr>
  <p:transition>
    <p:push/>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85000"/>
              </a:lnSpc>
              <a:defRPr/>
            </a:lvl1p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a:p>
        </p:txBody>
      </p:sp>
      <p:sp>
        <p:nvSpPr>
          <p:cNvPr id="4" name="Slide Number Placeholder 3"/>
          <p:cNvSpPr>
            <a:spLocks noGrp="1"/>
          </p:cNvSpPr>
          <p:nvPr>
            <p:ph type="sldNum" sz="quarter" idx="11"/>
          </p:nvPr>
        </p:nvSpPr>
        <p:spPr/>
        <p:txBody>
          <a:bodyPr/>
          <a:lstStyle/>
          <a:p>
            <a:fld id="{A4D2B7DA-4CE6-452F-AF28-BE2CA09A5664}" type="slidenum">
              <a:rPr lang="en-US" smtClean="0"/>
              <a:t>‹#›</a:t>
            </a:fld>
            <a:endParaRPr lang="en-US"/>
          </a:p>
        </p:txBody>
      </p:sp>
      <p:sp>
        <p:nvSpPr>
          <p:cNvPr id="6" name="Content Placeholder 5"/>
          <p:cNvSpPr>
            <a:spLocks noGrp="1"/>
          </p:cNvSpPr>
          <p:nvPr>
            <p:ph sz="quarter" idx="12"/>
          </p:nvPr>
        </p:nvSpPr>
        <p:spPr>
          <a:xfrm>
            <a:off x="423136" y="1529221"/>
            <a:ext cx="11338057" cy="4279005"/>
          </a:xfrm>
        </p:spPr>
        <p:txBody>
          <a:bodyPr/>
          <a:lstStyle>
            <a:lvl1pPr>
              <a:defRPr b="0" i="0">
                <a:latin typeface="Arial Regular" charset="0"/>
                <a:cs typeface="Arial Regular" charset="0"/>
              </a:defRPr>
            </a:lvl1pPr>
            <a:lvl2pPr marL="0" marR="0" indent="0" algn="l" defTabSz="457200" rtl="0" eaLnBrk="1" fontAlgn="auto" latinLnBrk="0" hangingPunct="1">
              <a:lnSpc>
                <a:spcPct val="100000"/>
              </a:lnSpc>
              <a:spcBef>
                <a:spcPts val="500"/>
              </a:spcBef>
              <a:spcAft>
                <a:spcPts val="0"/>
              </a:spcAft>
              <a:buClrTx/>
              <a:buSzTx/>
              <a:buFont typeface="Arial"/>
              <a:buNone/>
              <a:tabLst/>
              <a:defRPr b="0" i="0">
                <a:latin typeface="Arial Regular" charset="0"/>
                <a:cs typeface="Arial Regular" charset="0"/>
              </a:defRPr>
            </a:lvl2pPr>
          </a:lstStyle>
          <a:p>
            <a:pPr lvl="0"/>
            <a:r>
              <a:rPr lang="en-US" dirty="0" smtClean="0"/>
              <a:t>Click to edit Master text styles</a:t>
            </a:r>
          </a:p>
          <a:p>
            <a:pPr marL="182880" marR="0" lvl="1" indent="-182880" algn="l" defTabSz="457200" rtl="0" eaLnBrk="1" fontAlgn="auto" latinLnBrk="0" hangingPunct="1">
              <a:lnSpc>
                <a:spcPct val="100000"/>
              </a:lnSpc>
              <a:spcBef>
                <a:spcPts val="500"/>
              </a:spcBef>
              <a:spcAft>
                <a:spcPts val="0"/>
              </a:spcAft>
              <a:buClrTx/>
              <a:buSzTx/>
              <a:buFont typeface="Arial"/>
              <a:buChar char="•"/>
              <a:tabLst/>
              <a:defRPr/>
            </a:pPr>
            <a:r>
              <a:rPr lang="en-US" dirty="0" smtClean="0"/>
              <a:t>Second level. Level 2 Body text can be Regular or Bold. Level 2 Body text can be Regular or Bold. </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9"/>
          <p:cNvSpPr>
            <a:spLocks noGrp="1"/>
          </p:cNvSpPr>
          <p:nvPr>
            <p:ph type="body" sz="quarter" idx="13" hasCustomPrompt="1"/>
          </p:nvPr>
        </p:nvSpPr>
        <p:spPr>
          <a:xfrm>
            <a:off x="419099" y="747521"/>
            <a:ext cx="10829879" cy="440834"/>
          </a:xfrm>
        </p:spPr>
        <p:txBody>
          <a:bodyPr lIns="0" tIns="0" rIns="0" bIns="0"/>
          <a:lstStyle>
            <a:lvl1pPr>
              <a:defRPr sz="1900" b="0">
                <a:solidFill>
                  <a:schemeClr val="tx1"/>
                </a:solidFill>
              </a:defRPr>
            </a:lvl1pPr>
          </a:lstStyle>
          <a:p>
            <a:pPr lvl="0"/>
            <a:r>
              <a:rPr lang="en-US" dirty="0" smtClean="0"/>
              <a:t>Subtitle</a:t>
            </a:r>
            <a:endParaRPr lang="en-US" dirty="0"/>
          </a:p>
        </p:txBody>
      </p:sp>
    </p:spTree>
    <p:extLst>
      <p:ext uri="{BB962C8B-B14F-4D97-AF65-F5344CB8AC3E}">
        <p14:creationId xmlns:p14="http://schemas.microsoft.com/office/powerpoint/2010/main" val="1663799702"/>
      </p:ext>
    </p:extLst>
  </p:cSld>
  <p:clrMapOvr>
    <a:masterClrMapping/>
  </p:clrMapOvr>
  <p:transition>
    <p:push/>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Disclaim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a:p>
        </p:txBody>
      </p:sp>
      <p:sp>
        <p:nvSpPr>
          <p:cNvPr id="4" name="Slide Number Placeholder 3"/>
          <p:cNvSpPr>
            <a:spLocks noGrp="1"/>
          </p:cNvSpPr>
          <p:nvPr>
            <p:ph type="sldNum" sz="quarter" idx="11"/>
          </p:nvPr>
        </p:nvSpPr>
        <p:spPr/>
        <p:txBody>
          <a:bodyPr/>
          <a:lstStyle/>
          <a:p>
            <a:fld id="{A4D2B7DA-4CE6-452F-AF28-BE2CA09A5664}" type="slidenum">
              <a:rPr lang="en-US" smtClean="0"/>
              <a:t>‹#›</a:t>
            </a:fld>
            <a:endParaRPr lang="en-US"/>
          </a:p>
        </p:txBody>
      </p:sp>
      <p:sp>
        <p:nvSpPr>
          <p:cNvPr id="6" name="Content Placeholder 5"/>
          <p:cNvSpPr>
            <a:spLocks noGrp="1"/>
          </p:cNvSpPr>
          <p:nvPr>
            <p:ph sz="quarter" idx="12"/>
          </p:nvPr>
        </p:nvSpPr>
        <p:spPr>
          <a:xfrm>
            <a:off x="423135" y="1529221"/>
            <a:ext cx="11338560" cy="2990117"/>
          </a:xfrm>
        </p:spPr>
        <p:txBody>
          <a:bodyPr/>
          <a:lstStyle>
            <a:lvl1pPr>
              <a:defRPr b="0" i="0">
                <a:latin typeface="Arial Regular" charset="0"/>
                <a:cs typeface="Arial Regular" charset="0"/>
              </a:defRPr>
            </a:lvl1pPr>
            <a:lvl2pPr marL="0" marR="0" indent="0" algn="l" defTabSz="457200" rtl="0" eaLnBrk="1" fontAlgn="auto" latinLnBrk="0" hangingPunct="1">
              <a:lnSpc>
                <a:spcPct val="100000"/>
              </a:lnSpc>
              <a:spcBef>
                <a:spcPts val="500"/>
              </a:spcBef>
              <a:spcAft>
                <a:spcPts val="0"/>
              </a:spcAft>
              <a:buClrTx/>
              <a:buSzTx/>
              <a:buFont typeface="Arial"/>
              <a:buNone/>
              <a:tabLst/>
              <a:defRPr b="0" i="0">
                <a:latin typeface="Arial Regular" charset="0"/>
                <a:cs typeface="Arial Regular" charset="0"/>
              </a:defRPr>
            </a:lvl2pPr>
          </a:lstStyle>
          <a:p>
            <a:pPr lvl="0"/>
            <a:r>
              <a:rPr lang="en-US" dirty="0" smtClean="0"/>
              <a:t>Click to edit Master text styles</a:t>
            </a:r>
          </a:p>
          <a:p>
            <a:pPr marL="182880" marR="0" lvl="1" indent="-182880" algn="l" defTabSz="457200" rtl="0" eaLnBrk="1" fontAlgn="auto" latinLnBrk="0" hangingPunct="1">
              <a:lnSpc>
                <a:spcPct val="100000"/>
              </a:lnSpc>
              <a:spcBef>
                <a:spcPts val="500"/>
              </a:spcBef>
              <a:spcAft>
                <a:spcPts val="0"/>
              </a:spcAft>
              <a:buClrTx/>
              <a:buSzTx/>
              <a:buFont typeface="Arial"/>
              <a:buChar char="•"/>
              <a:tabLst/>
              <a:defRPr/>
            </a:pPr>
            <a:r>
              <a:rPr lang="en-US" dirty="0" smtClean="0"/>
              <a:t>Second level. Level 2 Body text can be Regular or Bold. Level 2 Body text can be Regular or Bold. </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5"/>
          <p:cNvSpPr>
            <a:spLocks noGrp="1"/>
          </p:cNvSpPr>
          <p:nvPr>
            <p:ph sz="quarter" idx="13"/>
          </p:nvPr>
        </p:nvSpPr>
        <p:spPr>
          <a:xfrm>
            <a:off x="419099" y="4921042"/>
            <a:ext cx="11338560" cy="1096047"/>
          </a:xfrm>
        </p:spPr>
        <p:txBody>
          <a:bodyPr anchor="b"/>
          <a:lstStyle>
            <a:lvl1pPr>
              <a:defRPr sz="950" b="0" i="0">
                <a:latin typeface="Arial Narrow" charset="0"/>
                <a:ea typeface="Arial Narrow" charset="0"/>
                <a:cs typeface="Arial Narrow" charset="0"/>
              </a:defRPr>
            </a:lvl1pPr>
            <a:lvl2pPr marL="0" marR="0" indent="0" algn="l" defTabSz="457200" rtl="0" eaLnBrk="1" fontAlgn="auto" latinLnBrk="0" hangingPunct="1">
              <a:lnSpc>
                <a:spcPct val="100000"/>
              </a:lnSpc>
              <a:spcBef>
                <a:spcPts val="500"/>
              </a:spcBef>
              <a:spcAft>
                <a:spcPts val="0"/>
              </a:spcAft>
              <a:buClrTx/>
              <a:buSzTx/>
              <a:buFont typeface="Arial"/>
              <a:buNone/>
              <a:tabLst/>
              <a:defRPr sz="950" b="0" i="0">
                <a:latin typeface="Arial Narrow" charset="0"/>
                <a:ea typeface="Arial Narrow" charset="0"/>
                <a:cs typeface="Arial Narrow" charset="0"/>
              </a:defRPr>
            </a:lvl2pPr>
            <a:lvl3pPr>
              <a:defRPr sz="950">
                <a:latin typeface="Arial Narrow" charset="0"/>
                <a:ea typeface="Arial Narrow" charset="0"/>
                <a:cs typeface="Arial Narrow" charset="0"/>
              </a:defRPr>
            </a:lvl3pPr>
            <a:lvl4pPr>
              <a:defRPr sz="950">
                <a:latin typeface="Arial Narrow" charset="0"/>
                <a:ea typeface="Arial Narrow" charset="0"/>
                <a:cs typeface="Arial Narrow" charset="0"/>
              </a:defRPr>
            </a:lvl4pPr>
            <a:lvl5pPr>
              <a:defRPr sz="950">
                <a:latin typeface="Arial Narrow" charset="0"/>
                <a:ea typeface="Arial Narrow" charset="0"/>
                <a:cs typeface="Arial Narrow" charset="0"/>
              </a:defRPr>
            </a:lvl5pPr>
          </a:lstStyle>
          <a:p>
            <a:pPr lvl="0"/>
            <a:r>
              <a:rPr lang="en-US" dirty="0" smtClean="0"/>
              <a:t>Click to edit Master text styles</a:t>
            </a:r>
          </a:p>
          <a:p>
            <a:pPr marL="182880" marR="0" lvl="1" indent="-182880" algn="l" defTabSz="457200" rtl="0" eaLnBrk="1" fontAlgn="auto" latinLnBrk="0" hangingPunct="1">
              <a:lnSpc>
                <a:spcPct val="100000"/>
              </a:lnSpc>
              <a:spcBef>
                <a:spcPts val="500"/>
              </a:spcBef>
              <a:spcAft>
                <a:spcPts val="0"/>
              </a:spcAft>
              <a:buClrTx/>
              <a:buSzTx/>
              <a:buFont typeface="Arial"/>
              <a:buChar char="•"/>
              <a:tabLst/>
              <a:defRPr/>
            </a:pPr>
            <a:r>
              <a:rPr lang="en-US" dirty="0" smtClean="0"/>
              <a:t>Second level. Level 2 Body text can be Regular or Bold. Level 2 Body text can be Regular or Bold. </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9"/>
          <p:cNvSpPr>
            <a:spLocks noGrp="1"/>
          </p:cNvSpPr>
          <p:nvPr>
            <p:ph type="body" sz="quarter" idx="14" hasCustomPrompt="1"/>
          </p:nvPr>
        </p:nvSpPr>
        <p:spPr>
          <a:xfrm>
            <a:off x="419099" y="747521"/>
            <a:ext cx="10829879" cy="440834"/>
          </a:xfrm>
        </p:spPr>
        <p:txBody>
          <a:bodyPr lIns="0" tIns="0" rIns="0" bIns="0"/>
          <a:lstStyle>
            <a:lvl1pPr>
              <a:defRPr sz="1900" b="0">
                <a:solidFill>
                  <a:schemeClr val="tx1"/>
                </a:solidFill>
              </a:defRPr>
            </a:lvl1pPr>
          </a:lstStyle>
          <a:p>
            <a:pPr lvl="0"/>
            <a:r>
              <a:rPr lang="en-US" dirty="0" smtClean="0"/>
              <a:t>Subtitle</a:t>
            </a:r>
            <a:endParaRPr lang="en-US" dirty="0"/>
          </a:p>
        </p:txBody>
      </p:sp>
    </p:spTree>
    <p:extLst>
      <p:ext uri="{BB962C8B-B14F-4D97-AF65-F5344CB8AC3E}">
        <p14:creationId xmlns:p14="http://schemas.microsoft.com/office/powerpoint/2010/main" val="1078154656"/>
      </p:ext>
    </p:extLst>
  </p:cSld>
  <p:clrMapOvr>
    <a:masterClrMapping/>
  </p:clrMapOvr>
  <p:transition>
    <p:push/>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Big poi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a:p>
        </p:txBody>
      </p:sp>
      <p:sp>
        <p:nvSpPr>
          <p:cNvPr id="4" name="Slide Number Placeholder 3"/>
          <p:cNvSpPr>
            <a:spLocks noGrp="1"/>
          </p:cNvSpPr>
          <p:nvPr>
            <p:ph type="sldNum" sz="quarter" idx="11"/>
          </p:nvPr>
        </p:nvSpPr>
        <p:spPr/>
        <p:txBody>
          <a:bodyPr/>
          <a:lstStyle/>
          <a:p>
            <a:fld id="{A4D2B7DA-4CE6-452F-AF28-BE2CA09A5664}" type="slidenum">
              <a:rPr lang="en-US" smtClean="0"/>
              <a:t>‹#›</a:t>
            </a:fld>
            <a:endParaRPr lang="en-US"/>
          </a:p>
        </p:txBody>
      </p:sp>
      <p:sp>
        <p:nvSpPr>
          <p:cNvPr id="6" name="Content Placeholder 5"/>
          <p:cNvSpPr>
            <a:spLocks noGrp="1"/>
          </p:cNvSpPr>
          <p:nvPr>
            <p:ph sz="quarter" idx="12" hasCustomPrompt="1"/>
          </p:nvPr>
        </p:nvSpPr>
        <p:spPr>
          <a:xfrm>
            <a:off x="423134" y="1464424"/>
            <a:ext cx="6070927" cy="4339737"/>
          </a:xfrm>
        </p:spPr>
        <p:txBody>
          <a:bodyPr/>
          <a:lstStyle>
            <a:lvl1pPr>
              <a:defRPr sz="3750" b="0" i="0">
                <a:latin typeface="Arial Regular" charset="0"/>
                <a:cs typeface="Arial Regular" charset="0"/>
              </a:defRPr>
            </a:lvl1pPr>
          </a:lstStyle>
          <a:p>
            <a:pPr lvl="0"/>
            <a:r>
              <a:rPr lang="en-US" dirty="0" smtClean="0"/>
              <a:t>This is a quote or a call-out message.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5"/>
          <p:cNvSpPr>
            <a:spLocks noGrp="1"/>
          </p:cNvSpPr>
          <p:nvPr>
            <p:ph sz="quarter" idx="13" hasCustomPrompt="1"/>
          </p:nvPr>
        </p:nvSpPr>
        <p:spPr>
          <a:xfrm>
            <a:off x="7100175" y="1464423"/>
            <a:ext cx="4643093" cy="4339484"/>
          </a:xfrm>
        </p:spPr>
        <p:txBody>
          <a:bodyPr/>
          <a:lstStyle>
            <a:lvl1pPr>
              <a:defRPr sz="2000" b="0" i="0" baseline="0">
                <a:latin typeface="Arial Regular" charset="0"/>
                <a:cs typeface="Arial Regular" charset="0"/>
              </a:defRPr>
            </a:lvl1pPr>
            <a:lvl2pPr marL="171450" indent="-171450">
              <a:buFont typeface="Arial"/>
              <a:buChar char="•"/>
              <a:defRPr sz="1000"/>
            </a:lvl2pPr>
          </a:lstStyle>
          <a:p>
            <a:pPr lvl="0"/>
            <a:r>
              <a:rPr lang="en-US" dirty="0" smtClean="0"/>
              <a:t>Play with your available ratios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9"/>
          <p:cNvSpPr>
            <a:spLocks noGrp="1"/>
          </p:cNvSpPr>
          <p:nvPr>
            <p:ph type="body" sz="quarter" idx="14" hasCustomPrompt="1"/>
          </p:nvPr>
        </p:nvSpPr>
        <p:spPr>
          <a:xfrm>
            <a:off x="419099" y="747521"/>
            <a:ext cx="10829879" cy="440834"/>
          </a:xfrm>
        </p:spPr>
        <p:txBody>
          <a:bodyPr lIns="0" tIns="0" rIns="0" bIns="0"/>
          <a:lstStyle>
            <a:lvl1pPr>
              <a:defRPr sz="1900" b="0">
                <a:solidFill>
                  <a:schemeClr val="tx1"/>
                </a:solidFill>
              </a:defRPr>
            </a:lvl1pPr>
          </a:lstStyle>
          <a:p>
            <a:pPr lvl="0"/>
            <a:r>
              <a:rPr lang="en-US" dirty="0" smtClean="0"/>
              <a:t>Subtitle</a:t>
            </a:r>
            <a:endParaRPr lang="en-US" dirty="0"/>
          </a:p>
        </p:txBody>
      </p:sp>
    </p:spTree>
    <p:extLst>
      <p:ext uri="{BB962C8B-B14F-4D97-AF65-F5344CB8AC3E}">
        <p14:creationId xmlns:p14="http://schemas.microsoft.com/office/powerpoint/2010/main" val="968806961"/>
      </p:ext>
    </p:extLst>
  </p:cSld>
  <p:clrMapOvr>
    <a:masterClrMapping/>
  </p:clrMapOvr>
  <p:transition>
    <p:push/>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Divider white plain">
    <p:bg>
      <p:bgRef idx="1001">
        <a:schemeClr val="bg1"/>
      </p:bgRef>
    </p:bg>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27568" y="183512"/>
            <a:ext cx="9753600" cy="5170834"/>
          </a:xfrm>
        </p:spPr>
        <p:txBody>
          <a:bodyPr lIns="0" tIns="0" rIns="0" bIns="0"/>
          <a:lstStyle>
            <a:lvl1pPr>
              <a:lnSpc>
                <a:spcPct val="90000"/>
              </a:lnSpc>
              <a:defRPr sz="5700" b="0" i="0">
                <a:solidFill>
                  <a:schemeClr val="tx1"/>
                </a:solidFill>
                <a:latin typeface="Arial Regular" charset="0"/>
                <a:cs typeface="Arial Regular" charset="0"/>
              </a:defRPr>
            </a:lvl1pPr>
          </a:lstStyle>
          <a:p>
            <a:r>
              <a:rPr lang="en-US" dirty="0" smtClean="0"/>
              <a:t>Divider</a:t>
            </a:r>
            <a:br>
              <a:rPr lang="en-US" dirty="0" smtClean="0"/>
            </a:br>
            <a:r>
              <a:rPr lang="en-US" dirty="0" smtClean="0"/>
              <a:t>Page</a:t>
            </a:r>
            <a:endParaRPr lang="en-US" dirty="0"/>
          </a:p>
        </p:txBody>
      </p:sp>
      <p:sp>
        <p:nvSpPr>
          <p:cNvPr id="3" name="Footer Placeholder 2"/>
          <p:cNvSpPr>
            <a:spLocks noGrp="1"/>
          </p:cNvSpPr>
          <p:nvPr>
            <p:ph type="ftr" sz="quarter" idx="17"/>
          </p:nvPr>
        </p:nvSpPr>
        <p:spPr/>
        <p:txBody>
          <a:bodyPr/>
          <a:lstStyle/>
          <a:p>
            <a:endParaRPr lang="en-US"/>
          </a:p>
        </p:txBody>
      </p:sp>
      <p:sp>
        <p:nvSpPr>
          <p:cNvPr id="5" name="Slide Number Placeholder 4"/>
          <p:cNvSpPr>
            <a:spLocks noGrp="1"/>
          </p:cNvSpPr>
          <p:nvPr>
            <p:ph type="sldNum" sz="quarter" idx="18"/>
          </p:nvPr>
        </p:nvSpPr>
        <p:spPr/>
        <p:txBody>
          <a:bodyPr/>
          <a:lstStyle/>
          <a:p>
            <a:fld id="{A4D2B7DA-4CE6-452F-AF28-BE2CA09A5664}" type="slidenum">
              <a:rPr lang="en-US" smtClean="0"/>
              <a:t>‹#›</a:t>
            </a:fld>
            <a:endParaRPr lang="en-US"/>
          </a:p>
        </p:txBody>
      </p:sp>
    </p:spTree>
    <p:extLst>
      <p:ext uri="{BB962C8B-B14F-4D97-AF65-F5344CB8AC3E}">
        <p14:creationId xmlns:p14="http://schemas.microsoft.com/office/powerpoint/2010/main" val="1846488329"/>
      </p:ext>
    </p:extLst>
  </p:cSld>
  <p:clrMapOvr>
    <a:overrideClrMapping bg1="lt1" tx1="dk1" bg2="lt2" tx2="dk2" accent1="accent1" accent2="accent2" accent3="accent3" accent4="accent4" accent5="accent5" accent6="accent6" hlink="hlink" folHlink="folHlink"/>
  </p:clrMapOvr>
  <p:transition>
    <p:push/>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23136" y="217144"/>
            <a:ext cx="10825843" cy="792575"/>
          </a:xfrm>
          <a:prstGeom prst="rect">
            <a:avLst/>
          </a:prstGeom>
        </p:spPr>
        <p:txBody>
          <a:bodyPr vert="horz" lIns="0" tIns="0" rIns="0" bIns="0" rtlCol="0" anchor="t">
            <a:noAutofit/>
          </a:bodyPr>
          <a:lstStyle/>
          <a:p>
            <a:r>
              <a:rPr lang="en-US" dirty="0" smtClean="0"/>
              <a:t>Title (sentence case), 28 point Arial</a:t>
            </a:r>
            <a:endParaRPr lang="en-US" dirty="0"/>
          </a:p>
        </p:txBody>
      </p:sp>
      <p:sp>
        <p:nvSpPr>
          <p:cNvPr id="3" name="Text Placeholder 2"/>
          <p:cNvSpPr>
            <a:spLocks noGrp="1"/>
          </p:cNvSpPr>
          <p:nvPr>
            <p:ph type="body" idx="1"/>
          </p:nvPr>
        </p:nvSpPr>
        <p:spPr>
          <a:xfrm>
            <a:off x="423137" y="1818458"/>
            <a:ext cx="11338057" cy="3297454"/>
          </a:xfrm>
          <a:prstGeom prst="rect">
            <a:avLst/>
          </a:prstGeom>
        </p:spPr>
        <p:txBody>
          <a:bodyPr vert="horz" lIns="0" tIns="0" rIns="0" bIns="0" rtlCol="0">
            <a:noAutofit/>
          </a:bodyPr>
          <a:lstStyle/>
          <a:p>
            <a:pPr lvl="0"/>
            <a:r>
              <a:rPr lang="en-US" dirty="0" smtClean="0"/>
              <a:t>Level 1, normal body text is set at 20pt Arial Bold</a:t>
            </a:r>
          </a:p>
          <a:p>
            <a:pPr marL="0" marR="0" lvl="1" indent="-182880" algn="l" defTabSz="457200" rtl="0" eaLnBrk="1" fontAlgn="auto" latinLnBrk="0" hangingPunct="1">
              <a:lnSpc>
                <a:spcPct val="100000"/>
              </a:lnSpc>
              <a:spcBef>
                <a:spcPts val="500"/>
              </a:spcBef>
              <a:spcAft>
                <a:spcPts val="0"/>
              </a:spcAft>
              <a:buClrTx/>
              <a:buSzTx/>
              <a:buFont typeface="Arial"/>
              <a:buChar char="•"/>
              <a:tabLst/>
              <a:defRPr/>
            </a:pPr>
            <a:r>
              <a:rPr lang="en-US" dirty="0" smtClean="0"/>
              <a:t>Level 2 Body text can be Regular or Bold. </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240114" y="6441392"/>
            <a:ext cx="3901575" cy="223277"/>
          </a:xfrm>
          <a:prstGeom prst="rect">
            <a:avLst/>
          </a:prstGeom>
        </p:spPr>
        <p:txBody>
          <a:bodyPr vert="horz" lIns="0" tIns="0" rIns="0" bIns="0" rtlCol="0" anchor="t"/>
          <a:lstStyle>
            <a:lvl1pPr algn="r">
              <a:defRPr sz="950" b="0" i="0">
                <a:solidFill>
                  <a:schemeClr val="bg1">
                    <a:lumMod val="50000"/>
                  </a:schemeClr>
                </a:solidFill>
                <a:latin typeface="Arial Regular" charset="0"/>
                <a:cs typeface="Arial Regular" charset="0"/>
              </a:defRPr>
            </a:lvl1pPr>
          </a:lstStyle>
          <a:p>
            <a:endParaRPr lang="en-US"/>
          </a:p>
        </p:txBody>
      </p:sp>
      <p:sp>
        <p:nvSpPr>
          <p:cNvPr id="6" name="Slide Number Placeholder 5"/>
          <p:cNvSpPr>
            <a:spLocks noGrp="1"/>
          </p:cNvSpPr>
          <p:nvPr>
            <p:ph type="sldNum" sz="quarter" idx="4"/>
          </p:nvPr>
        </p:nvSpPr>
        <p:spPr>
          <a:xfrm>
            <a:off x="11486777" y="6435042"/>
            <a:ext cx="274417" cy="254684"/>
          </a:xfrm>
          <a:prstGeom prst="rect">
            <a:avLst/>
          </a:prstGeom>
        </p:spPr>
        <p:txBody>
          <a:bodyPr vert="horz" lIns="0" tIns="0" rIns="0" bIns="0" rtlCol="0" anchor="t"/>
          <a:lstStyle>
            <a:lvl1pPr algn="r">
              <a:defRPr sz="1000" b="0" i="0">
                <a:solidFill>
                  <a:srgbClr val="000000"/>
                </a:solidFill>
                <a:latin typeface="Arial Regular" charset="0"/>
                <a:cs typeface="Arial Regular" charset="0"/>
              </a:defRPr>
            </a:lvl1pPr>
          </a:lstStyle>
          <a:p>
            <a:fld id="{A4D2B7DA-4CE6-452F-AF28-BE2CA09A5664}" type="slidenum">
              <a:rPr lang="en-US" smtClean="0"/>
              <a:t>‹#›</a:t>
            </a:fld>
            <a:endParaRPr lang="en-US"/>
          </a:p>
        </p:txBody>
      </p:sp>
      <p:cxnSp>
        <p:nvCxnSpPr>
          <p:cNvPr id="7" name="Straight Connector 6"/>
          <p:cNvCxnSpPr/>
          <p:nvPr/>
        </p:nvCxnSpPr>
        <p:spPr>
          <a:xfrm flipH="1">
            <a:off x="-1546712" y="5995120"/>
            <a:ext cx="1466925" cy="0"/>
          </a:xfrm>
          <a:prstGeom prst="line">
            <a:avLst/>
          </a:prstGeom>
          <a:ln w="3175" cmpd="sng">
            <a:solidFill>
              <a:schemeClr val="tx2"/>
            </a:solidFill>
            <a:prstDash val="dot"/>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1546711" y="5855952"/>
            <a:ext cx="1466924" cy="142555"/>
          </a:xfrm>
          <a:prstGeom prst="rect">
            <a:avLst/>
          </a:prstGeom>
          <a:noFill/>
        </p:spPr>
        <p:txBody>
          <a:bodyPr wrap="square" lIns="0" tIns="0" rIns="0" bIns="0" rtlCol="0">
            <a:noAutofit/>
          </a:bodyPr>
          <a:lstStyle/>
          <a:p>
            <a:pPr algn="r"/>
            <a:r>
              <a:rPr lang="en-US" sz="800" dirty="0" smtClean="0">
                <a:solidFill>
                  <a:schemeClr val="bg2">
                    <a:lumMod val="50000"/>
                  </a:schemeClr>
                </a:solidFill>
              </a:rPr>
              <a:t>No content below the line</a:t>
            </a:r>
            <a:endParaRPr lang="en-US" sz="800" dirty="0">
              <a:solidFill>
                <a:schemeClr val="bg2">
                  <a:lumMod val="50000"/>
                </a:schemeClr>
              </a:solidFill>
            </a:endParaRPr>
          </a:p>
        </p:txBody>
      </p:sp>
      <p:cxnSp>
        <p:nvCxnSpPr>
          <p:cNvPr id="11" name="Straight Connector 10"/>
          <p:cNvCxnSpPr/>
          <p:nvPr/>
        </p:nvCxnSpPr>
        <p:spPr>
          <a:xfrm flipH="1">
            <a:off x="12287026" y="5993538"/>
            <a:ext cx="1466925" cy="0"/>
          </a:xfrm>
          <a:prstGeom prst="line">
            <a:avLst/>
          </a:prstGeom>
          <a:ln w="3175" cmpd="sng">
            <a:solidFill>
              <a:schemeClr val="tx2"/>
            </a:solidFill>
            <a:prstDash val="dot"/>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12287026" y="5854370"/>
            <a:ext cx="1466924" cy="142555"/>
          </a:xfrm>
          <a:prstGeom prst="rect">
            <a:avLst/>
          </a:prstGeom>
          <a:noFill/>
        </p:spPr>
        <p:txBody>
          <a:bodyPr wrap="square" lIns="0" tIns="0" rIns="0" bIns="0" rtlCol="0">
            <a:noAutofit/>
          </a:bodyPr>
          <a:lstStyle/>
          <a:p>
            <a:pPr algn="l"/>
            <a:r>
              <a:rPr lang="en-US" sz="800" dirty="0" smtClean="0">
                <a:solidFill>
                  <a:schemeClr val="bg2">
                    <a:lumMod val="50000"/>
                  </a:schemeClr>
                </a:solidFill>
              </a:rPr>
              <a:t>No content below the line</a:t>
            </a:r>
            <a:endParaRPr lang="en-US" sz="800" dirty="0">
              <a:solidFill>
                <a:schemeClr val="bg2">
                  <a:lumMod val="50000"/>
                </a:schemeClr>
              </a:solidFill>
            </a:endParaRPr>
          </a:p>
        </p:txBody>
      </p:sp>
      <p:sp>
        <p:nvSpPr>
          <p:cNvPr id="15" name="Date Placeholder 14"/>
          <p:cNvSpPr>
            <a:spLocks noGrp="1"/>
          </p:cNvSpPr>
          <p:nvPr>
            <p:ph type="dt" sz="half" idx="2"/>
          </p:nvPr>
        </p:nvSpPr>
        <p:spPr>
          <a:xfrm>
            <a:off x="8561919" y="1100213"/>
            <a:ext cx="3181349" cy="223277"/>
          </a:xfrm>
          <a:prstGeom prst="rect">
            <a:avLst/>
          </a:prstGeom>
        </p:spPr>
        <p:txBody>
          <a:bodyPr vert="horz" lIns="0" tIns="0" rIns="0" bIns="0" rtlCol="0" anchor="t"/>
          <a:lstStyle>
            <a:lvl1pPr algn="l">
              <a:defRPr lang="en-US" sz="1000" b="0" i="0" smtClean="0">
                <a:solidFill>
                  <a:srgbClr val="000000"/>
                </a:solidFill>
                <a:latin typeface="Arial Regular" charset="0"/>
                <a:cs typeface="Arial Regular" charset="0"/>
              </a:defRPr>
            </a:lvl1pPr>
          </a:lstStyle>
          <a:p>
            <a:fld id="{E7C512AB-E17A-446E-8E8F-A1046225AFE5}" type="datetimeFigureOut">
              <a:rPr lang="en-US" smtClean="0"/>
              <a:t>4/14/2020</a:t>
            </a:fld>
            <a:endParaRPr lang="en-US"/>
          </a:p>
        </p:txBody>
      </p:sp>
      <p:sp>
        <p:nvSpPr>
          <p:cNvPr id="13" name="Rectangle 12"/>
          <p:cNvSpPr/>
          <p:nvPr/>
        </p:nvSpPr>
        <p:spPr>
          <a:xfrm>
            <a:off x="228081" y="6013062"/>
            <a:ext cx="2757715" cy="71016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6" name="Picture 15"/>
          <p:cNvPicPr>
            <a:picLocks noChangeAspect="1"/>
          </p:cNvPicPr>
          <p:nvPr/>
        </p:nvPicPr>
        <p:blipFill>
          <a:blip r:embed="rId32" cstate="print">
            <a:extLst>
              <a:ext uri="{28A0092B-C50C-407E-A947-70E740481C1C}">
                <a14:useLocalDpi xmlns:a14="http://schemas.microsoft.com/office/drawing/2010/main"/>
              </a:ext>
            </a:extLst>
          </a:blip>
          <a:stretch>
            <a:fillRect/>
          </a:stretch>
        </p:blipFill>
        <p:spPr>
          <a:xfrm>
            <a:off x="418904" y="6355419"/>
            <a:ext cx="1287129" cy="211456"/>
          </a:xfrm>
          <a:prstGeom prst="rect">
            <a:avLst/>
          </a:prstGeom>
        </p:spPr>
      </p:pic>
    </p:spTree>
    <p:extLst>
      <p:ext uri="{BB962C8B-B14F-4D97-AF65-F5344CB8AC3E}">
        <p14:creationId xmlns:p14="http://schemas.microsoft.com/office/powerpoint/2010/main" val="1257118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7" r:id="rId26"/>
    <p:sldLayoutId id="2147483688" r:id="rId27"/>
    <p:sldLayoutId id="2147483690" r:id="rId28"/>
    <p:sldLayoutId id="2147483691" r:id="rId29"/>
    <p:sldLayoutId id="2147483692" r:id="rId30"/>
  </p:sldLayoutIdLst>
  <p:transition>
    <p:push/>
  </p:transition>
  <p:timing>
    <p:tnLst>
      <p:par>
        <p:cTn id="1" dur="indefinite" restart="never" nodeType="tmRoot"/>
      </p:par>
    </p:tnLst>
  </p:timing>
  <p:txStyles>
    <p:titleStyle>
      <a:lvl1pPr algn="l" defTabSz="457200" rtl="0" eaLnBrk="1" latinLnBrk="0" hangingPunct="1">
        <a:spcBef>
          <a:spcPct val="0"/>
        </a:spcBef>
        <a:buNone/>
        <a:defRPr sz="2800" b="1" i="0" kern="1200" baseline="0">
          <a:solidFill>
            <a:schemeClr val="tx1"/>
          </a:solidFill>
          <a:latin typeface="Arial" charset="0"/>
          <a:ea typeface="Arial" charset="0"/>
          <a:cs typeface="Arial" charset="0"/>
        </a:defRPr>
      </a:lvl1pPr>
    </p:titleStyle>
    <p:bodyStyle>
      <a:lvl1pPr marL="0" indent="0" algn="l" defTabSz="457200" rtl="0" eaLnBrk="1" latinLnBrk="0" hangingPunct="1">
        <a:spcBef>
          <a:spcPts val="500"/>
        </a:spcBef>
        <a:buFont typeface="Arial"/>
        <a:buNone/>
        <a:defRPr sz="2000" b="1" i="0" kern="1200" baseline="0">
          <a:solidFill>
            <a:schemeClr val="tx1"/>
          </a:solidFill>
          <a:latin typeface="Arial" charset="0"/>
          <a:ea typeface="Arial" charset="0"/>
          <a:cs typeface="Arial" charset="0"/>
        </a:defRPr>
      </a:lvl1pPr>
      <a:lvl2pPr marL="182880" marR="0" indent="-182880" algn="l" defTabSz="457200" rtl="0" eaLnBrk="1" fontAlgn="auto" latinLnBrk="0" hangingPunct="1">
        <a:lnSpc>
          <a:spcPct val="100000"/>
        </a:lnSpc>
        <a:spcBef>
          <a:spcPts val="500"/>
        </a:spcBef>
        <a:spcAft>
          <a:spcPts val="0"/>
        </a:spcAft>
        <a:buClrTx/>
        <a:buSzTx/>
        <a:buFont typeface="Arial"/>
        <a:buChar char="•"/>
        <a:tabLst/>
        <a:defRPr sz="2000" b="1" i="0" kern="1200">
          <a:solidFill>
            <a:schemeClr val="tx1"/>
          </a:solidFill>
          <a:latin typeface="Arial" charset="0"/>
          <a:ea typeface="Arial" charset="0"/>
          <a:cs typeface="Arial" charset="0"/>
        </a:defRPr>
      </a:lvl2pPr>
      <a:lvl3pPr marL="393192" indent="-182880" algn="l" defTabSz="457200" rtl="0" eaLnBrk="1" latinLnBrk="0" hangingPunct="1">
        <a:spcBef>
          <a:spcPts val="600"/>
        </a:spcBef>
        <a:buFont typeface=".AppleSystemUIFont" charset="-120"/>
        <a:buChar char="-"/>
        <a:defRPr sz="1350" b="1" i="0" kern="1200">
          <a:solidFill>
            <a:schemeClr val="tx1"/>
          </a:solidFill>
          <a:latin typeface="Arial" charset="0"/>
          <a:ea typeface="Arial" charset="0"/>
          <a:cs typeface="Arial" charset="0"/>
        </a:defRPr>
      </a:lvl3pPr>
      <a:lvl4pPr marL="603504" indent="-182880" algn="l" defTabSz="457200" rtl="0" eaLnBrk="1" latinLnBrk="0" hangingPunct="1">
        <a:spcBef>
          <a:spcPts val="500"/>
        </a:spcBef>
        <a:buSzPct val="100000"/>
        <a:buFont typeface=".AppleSystemUIFont" charset="-120"/>
        <a:buChar char="-"/>
        <a:defRPr sz="1350" b="1" i="0" kern="1200">
          <a:solidFill>
            <a:schemeClr val="tx1"/>
          </a:solidFill>
          <a:latin typeface="Arial" charset="0"/>
          <a:ea typeface="Arial" charset="0"/>
          <a:cs typeface="Arial" charset="0"/>
        </a:defRPr>
      </a:lvl4pPr>
      <a:lvl5pPr marL="822960" indent="-182880" algn="l" defTabSz="457200" rtl="0" eaLnBrk="1" latinLnBrk="0" hangingPunct="1">
        <a:spcBef>
          <a:spcPts val="500"/>
        </a:spcBef>
        <a:buFont typeface=".AppleSystemUIFont" charset="-120"/>
        <a:buChar char="-"/>
        <a:defRPr sz="1350" b="1" i="0" kern="1200">
          <a:solidFill>
            <a:schemeClr val="tx1"/>
          </a:solidFill>
          <a:latin typeface="Arial" charset="0"/>
          <a:ea typeface="Arial" charset="0"/>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ethann.bovino@spglobal.com" TargetMode="External"/><Relationship Id="rId2" Type="http://schemas.openxmlformats.org/officeDocument/2006/relationships/notesSlide" Target="../notesSlides/notesSlide1.xml"/><Relationship Id="rId1" Type="http://schemas.openxmlformats.org/officeDocument/2006/relationships/slideLayout" Target="../slideLayouts/slideLayout27.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7910" y="1515292"/>
            <a:ext cx="9086524" cy="1012518"/>
          </a:xfrm>
        </p:spPr>
        <p:txBody>
          <a:bodyPr>
            <a:noAutofit/>
          </a:bodyPr>
          <a:lstStyle/>
          <a:p>
            <a:r>
              <a:rPr lang="en-US" sz="5400" dirty="0"/>
              <a:t>The Economic Outlook: 2020</a:t>
            </a:r>
          </a:p>
        </p:txBody>
      </p:sp>
      <p:sp>
        <p:nvSpPr>
          <p:cNvPr id="3" name="Text Placeholder 2"/>
          <p:cNvSpPr>
            <a:spLocks noGrp="1"/>
          </p:cNvSpPr>
          <p:nvPr>
            <p:ph type="body" sz="quarter" idx="12"/>
          </p:nvPr>
        </p:nvSpPr>
        <p:spPr>
          <a:xfrm>
            <a:off x="1863634" y="2600347"/>
            <a:ext cx="7707086" cy="330626"/>
          </a:xfrm>
        </p:spPr>
        <p:txBody>
          <a:bodyPr/>
          <a:lstStyle/>
          <a:p>
            <a:r>
              <a:rPr lang="en-US" sz="4400" dirty="0"/>
              <a:t>Welcome To The </a:t>
            </a:r>
            <a:r>
              <a:rPr lang="en-US" sz="4400" dirty="0" smtClean="0"/>
              <a:t>Recession</a:t>
            </a:r>
            <a:endParaRPr lang="en-US" sz="4400" dirty="0"/>
          </a:p>
        </p:txBody>
      </p:sp>
      <p:sp>
        <p:nvSpPr>
          <p:cNvPr id="4" name="Text Placeholder 3"/>
          <p:cNvSpPr>
            <a:spLocks noGrp="1"/>
          </p:cNvSpPr>
          <p:nvPr>
            <p:ph type="body" sz="quarter" idx="13"/>
          </p:nvPr>
        </p:nvSpPr>
        <p:spPr>
          <a:xfrm>
            <a:off x="680501" y="4420228"/>
            <a:ext cx="6421140" cy="1046468"/>
          </a:xfrm>
        </p:spPr>
        <p:txBody>
          <a:bodyPr/>
          <a:lstStyle/>
          <a:p>
            <a:r>
              <a:rPr lang="en-US" sz="2000" dirty="0"/>
              <a:t>Beth Ann Bovino, U.S. Chief </a:t>
            </a:r>
            <a:r>
              <a:rPr lang="en-US" sz="2000" dirty="0" smtClean="0"/>
              <a:t>Economist</a:t>
            </a:r>
          </a:p>
          <a:p>
            <a:r>
              <a:rPr lang="en-US" sz="2000" dirty="0" smtClean="0">
                <a:hlinkClick r:id="rId3"/>
              </a:rPr>
              <a:t>Bethann.bovino@spglobal.com</a:t>
            </a:r>
            <a:endParaRPr lang="en-US" sz="2000" dirty="0" smtClean="0"/>
          </a:p>
          <a:p>
            <a:r>
              <a:rPr lang="en-US" sz="2000" dirty="0" smtClean="0"/>
              <a:t>212-438-1652</a:t>
            </a:r>
          </a:p>
          <a:p>
            <a:endParaRPr lang="en-US" sz="2000" dirty="0"/>
          </a:p>
        </p:txBody>
      </p:sp>
      <p:sp>
        <p:nvSpPr>
          <p:cNvPr id="6" name="Text Placeholder 5"/>
          <p:cNvSpPr>
            <a:spLocks noGrp="1"/>
          </p:cNvSpPr>
          <p:nvPr>
            <p:ph type="body" sz="quarter" idx="15"/>
          </p:nvPr>
        </p:nvSpPr>
        <p:spPr>
          <a:xfrm>
            <a:off x="8544880" y="5391901"/>
            <a:ext cx="2378176" cy="828861"/>
          </a:xfrm>
        </p:spPr>
        <p:txBody>
          <a:bodyPr/>
          <a:lstStyle/>
          <a:p>
            <a:r>
              <a:rPr lang="en-US" sz="1200" dirty="0"/>
              <a:t>Copyright © 2016 by S&amp;P Global. </a:t>
            </a:r>
            <a:br>
              <a:rPr lang="en-US" sz="1200" dirty="0"/>
            </a:br>
            <a:r>
              <a:rPr lang="en-US" sz="1200" dirty="0"/>
              <a:t>All rights reserved.</a:t>
            </a:r>
          </a:p>
        </p:txBody>
      </p:sp>
    </p:spTree>
    <p:extLst>
      <p:ext uri="{BB962C8B-B14F-4D97-AF65-F5344CB8AC3E}">
        <p14:creationId xmlns:p14="http://schemas.microsoft.com/office/powerpoint/2010/main" val="38828110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smtClean="0"/>
              <a:t>What about </a:t>
            </a:r>
            <a:r>
              <a:rPr lang="en-US" sz="4000" dirty="0"/>
              <a:t>the shape </a:t>
            </a:r>
            <a:r>
              <a:rPr lang="en-US" sz="4000" dirty="0" smtClean="0"/>
              <a:t>of </a:t>
            </a:r>
            <a:r>
              <a:rPr lang="en-US" sz="4000" dirty="0"/>
              <a:t>the </a:t>
            </a:r>
            <a:r>
              <a:rPr lang="en-US" sz="4000" dirty="0" smtClean="0"/>
              <a:t>U.S. recovery?</a:t>
            </a:r>
            <a:endParaRPr lang="en-US" sz="4000" dirty="0"/>
          </a:p>
        </p:txBody>
      </p:sp>
      <p:sp>
        <p:nvSpPr>
          <p:cNvPr id="4" name="Slide Number Placeholder 3"/>
          <p:cNvSpPr>
            <a:spLocks noGrp="1"/>
          </p:cNvSpPr>
          <p:nvPr>
            <p:ph type="sldNum" sz="quarter" idx="16"/>
          </p:nvPr>
        </p:nvSpPr>
        <p:spPr/>
        <p:txBody>
          <a:bodyPr/>
          <a:lstStyle/>
          <a:p>
            <a:fld id="{FBA61EA2-B82C-4C4A-A9F1-2E593D61FF51}" type="slidenum">
              <a:rPr lang="en-US" smtClean="0"/>
              <a:pPr/>
              <a:t>10</a:t>
            </a:fld>
            <a:endParaRPr lang="en-US" dirty="0"/>
          </a:p>
        </p:txBody>
      </p:sp>
      <p:pic>
        <p:nvPicPr>
          <p:cNvPr id="10" name="Picture 9"/>
          <p:cNvPicPr>
            <a:picLocks noChangeAspect="1"/>
          </p:cNvPicPr>
          <p:nvPr/>
        </p:nvPicPr>
        <p:blipFill>
          <a:blip r:embed="rId2"/>
          <a:stretch>
            <a:fillRect/>
          </a:stretch>
        </p:blipFill>
        <p:spPr>
          <a:xfrm>
            <a:off x="766354" y="1367246"/>
            <a:ext cx="10206446" cy="4753846"/>
          </a:xfrm>
          <a:prstGeom prst="rect">
            <a:avLst/>
          </a:prstGeom>
        </p:spPr>
      </p:pic>
      <p:sp>
        <p:nvSpPr>
          <p:cNvPr id="13" name="TextBox 12"/>
          <p:cNvSpPr txBox="1"/>
          <p:nvPr/>
        </p:nvSpPr>
        <p:spPr>
          <a:xfrm>
            <a:off x="1097280" y="819151"/>
            <a:ext cx="3894847" cy="369332"/>
          </a:xfrm>
          <a:prstGeom prst="rect">
            <a:avLst/>
          </a:prstGeom>
          <a:noFill/>
        </p:spPr>
        <p:txBody>
          <a:bodyPr wrap="square" rtlCol="0">
            <a:spAutoFit/>
          </a:bodyPr>
          <a:lstStyle/>
          <a:p>
            <a:r>
              <a:rPr lang="en-US" dirty="0" smtClean="0"/>
              <a:t>Ways To Change The Shape This Time</a:t>
            </a:r>
            <a:endParaRPr lang="en-US" dirty="0"/>
          </a:p>
        </p:txBody>
      </p:sp>
    </p:spTree>
    <p:extLst>
      <p:ext uri="{BB962C8B-B14F-4D97-AF65-F5344CB8AC3E}">
        <p14:creationId xmlns:p14="http://schemas.microsoft.com/office/powerpoint/2010/main" val="2581175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246FB18-5DF1-419A-B975-14AFDDD65B9F}" type="slidenum">
              <a:rPr lang="en-US" smtClean="0"/>
              <a:t>11</a:t>
            </a:fld>
            <a:endParaRPr lang="en-US" dirty="0"/>
          </a:p>
        </p:txBody>
      </p:sp>
      <p:sp>
        <p:nvSpPr>
          <p:cNvPr id="16" name="Text Placeholder 13"/>
          <p:cNvSpPr>
            <a:spLocks noGrp="1"/>
          </p:cNvSpPr>
          <p:nvPr>
            <p:ph type="body" sz="quarter" idx="13"/>
          </p:nvPr>
        </p:nvSpPr>
        <p:spPr/>
        <p:txBody>
          <a:bodyPr/>
          <a:lstStyle/>
          <a:p>
            <a:r>
              <a:rPr lang="en-US" sz="800" dirty="0"/>
              <a:t>Copyright © 2020 by Standard &amp; Poor's Financial Services LLC. All rights reserved.</a:t>
            </a:r>
            <a:endParaRPr lang="en-AU" sz="800" dirty="0"/>
          </a:p>
          <a:p>
            <a:r>
              <a:rPr lang="en-US" sz="800" dirty="0"/>
              <a:t>No content (including ratings, credit-related analyses and data, valuations, model, software or other application or output therefrom) or any part thereof (Content) may be modified, reverse engineered, reproduced or distributed in any form by any means, or stored in a database or retrieval system, without the prior written permission of Standard &amp; Poor's Financial Services LLC or its affiliates (collectively, S&amp;P). The Content shall not be used for any unlawful or unauthorized purposes. S&amp;P and any third-party providers, as well as their directors, officers, shareholders, employees or agents (collectively S&amp;P Parties) do not guarantee the accuracy, completeness, timeliness or availability of the Content. S&amp;P Parties are not responsible for any errors or omissions (negligent or otherwise), regardless of the cause, for the results obtained from the use of the Content, or for the security or maintenance of any data input by the user. The Content is provided on an "as is" basis. S&amp;P PARTIES DISCLAIM ANY AND ALL EXPRESS OR IMPLIED WARRANTIES, INCLUDING, BUT NOT LIMITED TO, ANY WARRANTIES OF MERCHANTABILITY OR FITNESS FOR A PARTICULAR PURPOSE OR USE, FREEDOM FROM BUGS, SOFTWARE ERRORS OR DEFECTS, THAT THE CONTENT'S FUNCTIONING WILL BE UNINTERRUPTED, OR THAT THE CONTENT WILL OPERATE WITH ANY SOFTWARE OR HARDWARE CONFIGURATION. In no event shall S&amp;P Parties be liable to any party for any direct, indirect, incidental, exemplary, compensatory, punitive, special or consequential damages, costs, expenses, legal fees, or losses (including, without limitation, lost income or lost profits and opportunity costs or losses caused by negligence) in connection with any use of the Content even if advised of the possibility of such damages.</a:t>
            </a:r>
            <a:endParaRPr lang="en-AU" sz="800" dirty="0"/>
          </a:p>
          <a:p>
            <a:r>
              <a:rPr lang="en-US" sz="800" dirty="0"/>
              <a:t>Credit-related and other analyses, including ratings, and statements in the Content are statements of opinion as of the date they are expressed and not statements of fact. S&amp;P's opinions, analyses, and rating acknowledgment decisions (described below) are not recommendations to purchase, hold, or sell any securities or to make any investment decisions, and do not address the suitability of any security. S&amp;P assumes no obligation to update the Content following publication in any form or format. The Content should not be relied on and is not a substitute for the skill, judgment and experience of the user, its management, employees, advisors and/or clients when making investment and other business decisions. S&amp;P does not act as a fiduciary or an investment advisor except where registered as such. While S&amp;P has obtained information from sources it believes to be reliable, S&amp;P does not perform an audit and undertakes no duty of due diligence or independent verification of any information it receives. Rating-related publications may be published for a variety of reasons that are not necessarily dependent on action by rating committees, including, but not limited to, the publication of a periodic update on a credit rating and related analyses.</a:t>
            </a:r>
            <a:endParaRPr lang="en-AU" sz="800" dirty="0"/>
          </a:p>
          <a:p>
            <a:r>
              <a:rPr lang="en-US" sz="800" dirty="0"/>
              <a:t>To the extent that regulatory authorities allow a rating agency to acknowledge in one jurisdiction a rating issued in another jurisdiction for certain regulatory purposes, S&amp;P reserves the right to assign, withdraw, or suspend such acknowledgement at any time and in its sole discretion. S&amp;P Parties disclaim any duty whatsoever arising out of the assignment, withdrawal, or suspension of an acknowledgment as well as any liability for any damage alleged to have been suffered on account thereof.</a:t>
            </a:r>
            <a:endParaRPr lang="en-AU" sz="800" dirty="0"/>
          </a:p>
          <a:p>
            <a:r>
              <a:rPr lang="en-US" sz="800" dirty="0"/>
              <a:t>S&amp;P keeps certain activities of its business units separate from each other in order to preserve the independence and objectivity of their respective activities. As a result, certain business units of S&amp;P may have information that is not available to other S&amp;P business units. S&amp;P has established policies and procedures to maintain the confidentiality of certain nonpublic information received in connection with each analytical process.</a:t>
            </a:r>
            <a:endParaRPr lang="en-AU" sz="800" dirty="0"/>
          </a:p>
          <a:p>
            <a:r>
              <a:rPr lang="en-US" sz="800" dirty="0"/>
              <a:t>S&amp;P may receive compensation for its ratings and certain analyses, normally from issuers or underwriters of securities or from obligors. S&amp;P reserves the right to disseminate its opinions and analyses. S&amp;P's public ratings and analyses are made available on its Web sites, </a:t>
            </a:r>
            <a:r>
              <a:rPr lang="en-US" sz="800" dirty="0">
                <a:solidFill>
                  <a:srgbClr val="D6002A"/>
                </a:solidFill>
              </a:rPr>
              <a:t>www.standardandpoors.com</a:t>
            </a:r>
            <a:r>
              <a:rPr lang="en-US" sz="800" dirty="0"/>
              <a:t> (free of charge), and </a:t>
            </a:r>
            <a:r>
              <a:rPr lang="en-US" sz="800" dirty="0">
                <a:solidFill>
                  <a:srgbClr val="D6002A"/>
                </a:solidFill>
              </a:rPr>
              <a:t>www.spcapitaliq.com</a:t>
            </a:r>
            <a:r>
              <a:rPr lang="en-US" sz="800" dirty="0"/>
              <a:t> (subscription) and may be distributed through other means, including via S&amp;P publications and third-party redistributors. Additional information about our ratings fees is available at </a:t>
            </a:r>
            <a:r>
              <a:rPr lang="en-US" sz="800" dirty="0">
                <a:solidFill>
                  <a:srgbClr val="D6002A"/>
                </a:solidFill>
              </a:rPr>
              <a:t>www.standardandpoors.com/usratingsfees</a:t>
            </a:r>
            <a:r>
              <a:rPr lang="en-US" sz="800" dirty="0"/>
              <a:t>.</a:t>
            </a:r>
            <a:endParaRPr lang="en-AU" sz="800" dirty="0"/>
          </a:p>
          <a:p>
            <a:r>
              <a:rPr lang="en-US" sz="800" dirty="0"/>
              <a:t>Australia: S&amp;P Global Ratings Australia Pty Ltd holds Australian financial services license number 337565 under the Corporations Act 2001. S&amp;P Global Ratings' credit ratings and related research are not intended for and must not be distributed to any person in Australia other than a wholesale client (as defined in Chapter 7 of the Corporations Act).</a:t>
            </a:r>
            <a:endParaRPr lang="en-AU" sz="800" dirty="0"/>
          </a:p>
          <a:p>
            <a:r>
              <a:rPr lang="en-US" sz="800" dirty="0"/>
              <a:t>STANDARD &amp; POOR'S, S&amp;P and RATINGSDIRECT are registered trademarks of Standard &amp; Poor's Financial Services LLC.</a:t>
            </a:r>
          </a:p>
          <a:p>
            <a:endParaRPr lang="en-AU" sz="800" dirty="0"/>
          </a:p>
          <a:p>
            <a:r>
              <a:rPr lang="en-US" sz="1400" dirty="0">
                <a:latin typeface="Akkurat Pro" panose="020B0504020101020102" pitchFamily="34" charset="0"/>
              </a:rPr>
              <a:t>spglobal.com/ratings</a:t>
            </a:r>
            <a:endParaRPr lang="en-AU" sz="1400" dirty="0">
              <a:latin typeface="Akkurat Pro" panose="020B0504020101020102" pitchFamily="34" charset="0"/>
            </a:endParaRPr>
          </a:p>
        </p:txBody>
      </p:sp>
    </p:spTree>
    <p:extLst>
      <p:ext uri="{BB962C8B-B14F-4D97-AF65-F5344CB8AC3E}">
        <p14:creationId xmlns:p14="http://schemas.microsoft.com/office/powerpoint/2010/main" val="39362147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Health Response To COVID-19 Dynamics Is Key</a:t>
            </a:r>
            <a:endParaRPr lang="en-US" dirty="0"/>
          </a:p>
        </p:txBody>
      </p:sp>
      <p:pic>
        <p:nvPicPr>
          <p:cNvPr id="6" name="Content Placeholder 5"/>
          <p:cNvPicPr>
            <a:picLocks noGrp="1" noChangeAspect="1"/>
          </p:cNvPicPr>
          <p:nvPr>
            <p:ph sz="quarter" idx="12"/>
          </p:nvPr>
        </p:nvPicPr>
        <p:blipFill>
          <a:blip r:embed="rId2" cstate="print">
            <a:extLst>
              <a:ext uri="{28A0092B-C50C-407E-A947-70E740481C1C}">
                <a14:useLocalDpi xmlns:a14="http://schemas.microsoft.com/office/drawing/2010/main" val="0"/>
              </a:ext>
            </a:extLst>
          </a:blip>
          <a:stretch>
            <a:fillRect/>
          </a:stretch>
        </p:blipFill>
        <p:spPr>
          <a:xfrm>
            <a:off x="1184367" y="836023"/>
            <a:ext cx="9431382" cy="5434148"/>
          </a:xfrm>
        </p:spPr>
      </p:pic>
    </p:spTree>
    <p:extLst>
      <p:ext uri="{BB962C8B-B14F-4D97-AF65-F5344CB8AC3E}">
        <p14:creationId xmlns:p14="http://schemas.microsoft.com/office/powerpoint/2010/main" val="3981627854"/>
      </p:ext>
    </p:extLst>
  </p:cSld>
  <p:clrMapOvr>
    <a:masterClrMapping/>
  </p:clrMapOvr>
  <p:transition>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3"/>
          </p:nvPr>
        </p:nvSpPr>
        <p:spPr>
          <a:xfrm>
            <a:off x="1254034" y="1009719"/>
            <a:ext cx="9115266" cy="4662421"/>
          </a:xfrm>
          <a:prstGeom prst="rect">
            <a:avLst/>
          </a:prstGeom>
        </p:spPr>
        <p:txBody>
          <a:bodyPr/>
          <a:lstStyle/>
          <a:p>
            <a:pPr marL="0" lvl="1" indent="0">
              <a:buNone/>
            </a:pPr>
            <a:r>
              <a:rPr lang="en-US" sz="3600" dirty="0" smtClean="0"/>
              <a:t>Recession </a:t>
            </a:r>
            <a:r>
              <a:rPr lang="en-US" sz="3600" dirty="0"/>
              <a:t>in first half of the year</a:t>
            </a:r>
          </a:p>
          <a:p>
            <a:pPr marL="385763" lvl="1" indent="-385763">
              <a:buFont typeface="+mj-lt"/>
              <a:buAutoNum type="arabicPeriod"/>
            </a:pPr>
            <a:r>
              <a:rPr lang="en-US" b="0" dirty="0"/>
              <a:t>The spread of the virus has landed on U.S. shores.</a:t>
            </a:r>
          </a:p>
          <a:p>
            <a:pPr marL="385763" lvl="1" indent="-385763">
              <a:buFont typeface="+mj-lt"/>
              <a:buAutoNum type="arabicPeriod"/>
            </a:pPr>
            <a:r>
              <a:rPr lang="en-US" b="0" dirty="0"/>
              <a:t>After sickening much of the world (in recession).</a:t>
            </a:r>
          </a:p>
          <a:p>
            <a:pPr marL="385763" lvl="1" indent="-385763">
              <a:buFont typeface="+mj-lt"/>
              <a:buAutoNum type="arabicPeriod"/>
            </a:pPr>
            <a:r>
              <a:rPr lang="en-US" b="0" dirty="0"/>
              <a:t>The suspension of Boeing 737 MAX production and exports. </a:t>
            </a:r>
          </a:p>
          <a:p>
            <a:pPr marL="385763" lvl="1" indent="-385763">
              <a:buFont typeface="+mj-lt"/>
              <a:buAutoNum type="arabicPeriod"/>
            </a:pPr>
            <a:r>
              <a:rPr lang="en-US" b="0" dirty="0"/>
              <a:t>Saudi Arabia-Russia </a:t>
            </a:r>
            <a:r>
              <a:rPr lang="en-US" b="0" dirty="0" smtClean="0"/>
              <a:t>standoff and plummeting COVID019 driven oil demand, drove oil </a:t>
            </a:r>
            <a:r>
              <a:rPr lang="en-US" b="0" dirty="0"/>
              <a:t>prices </a:t>
            </a:r>
            <a:r>
              <a:rPr lang="en-US" b="0" dirty="0" smtClean="0"/>
              <a:t>to 20-year lows. Energy investments to fall, with no </a:t>
            </a:r>
            <a:r>
              <a:rPr lang="en-US" b="0" dirty="0"/>
              <a:t>cushion from household/business </a:t>
            </a:r>
            <a:r>
              <a:rPr lang="en-US" b="0" dirty="0" smtClean="0"/>
              <a:t>travel.</a:t>
            </a:r>
            <a:endParaRPr lang="en-US" b="0" dirty="0"/>
          </a:p>
          <a:p>
            <a:pPr marL="0" lvl="1" indent="0">
              <a:buNone/>
            </a:pPr>
            <a:r>
              <a:rPr lang="en-US" sz="3600" dirty="0" smtClean="0"/>
              <a:t>A slow recovery in the second half</a:t>
            </a:r>
            <a:endParaRPr lang="en-US" sz="3600" dirty="0"/>
          </a:p>
          <a:p>
            <a:pPr marL="385763" lvl="1" indent="-385763">
              <a:buFont typeface="+mj-lt"/>
              <a:buAutoNum type="arabicPeriod"/>
            </a:pPr>
            <a:r>
              <a:rPr lang="en-US" b="0" dirty="0"/>
              <a:t>When households venture into the public domain?</a:t>
            </a:r>
          </a:p>
          <a:p>
            <a:pPr marL="385763" lvl="1" indent="-385763">
              <a:buFont typeface="+mj-lt"/>
              <a:buAutoNum type="arabicPeriod"/>
            </a:pPr>
            <a:r>
              <a:rPr lang="en-US" b="0" dirty="0"/>
              <a:t>When will business start rehiring?</a:t>
            </a:r>
          </a:p>
          <a:p>
            <a:pPr marL="385763" lvl="1" indent="-385763">
              <a:buFont typeface="+mj-lt"/>
              <a:buAutoNum type="arabicPeriod"/>
            </a:pPr>
            <a:r>
              <a:rPr lang="en-US" b="0" dirty="0"/>
              <a:t>U.S government stimulus and Fed action help cushion the blow</a:t>
            </a:r>
          </a:p>
          <a:p>
            <a:pPr marL="385763" lvl="1" indent="-385763">
              <a:buFont typeface="+mj-lt"/>
              <a:buAutoNum type="arabicPeriod"/>
            </a:pPr>
            <a:endParaRPr lang="en-US" sz="1000" dirty="0"/>
          </a:p>
          <a:p>
            <a:pPr marL="0" lvl="1" indent="0">
              <a:buNone/>
            </a:pPr>
            <a:r>
              <a:rPr lang="en-US" sz="3200" dirty="0"/>
              <a:t>The path of the virus will dictate the terms</a:t>
            </a:r>
          </a:p>
        </p:txBody>
      </p:sp>
      <p:sp>
        <p:nvSpPr>
          <p:cNvPr id="11" name="Title 10"/>
          <p:cNvSpPr>
            <a:spLocks noGrp="1"/>
          </p:cNvSpPr>
          <p:nvPr>
            <p:ph type="title"/>
          </p:nvPr>
        </p:nvSpPr>
        <p:spPr/>
        <p:txBody>
          <a:bodyPr/>
          <a:lstStyle/>
          <a:p>
            <a:r>
              <a:rPr lang="en-US" sz="4400" dirty="0"/>
              <a:t>U.S. Economy Is In Recession</a:t>
            </a:r>
          </a:p>
        </p:txBody>
      </p:sp>
    </p:spTree>
    <p:extLst>
      <p:ext uri="{BB962C8B-B14F-4D97-AF65-F5344CB8AC3E}">
        <p14:creationId xmlns:p14="http://schemas.microsoft.com/office/powerpoint/2010/main" val="1942671637"/>
      </p:ext>
    </p:extLst>
  </p:cSld>
  <p:clrMapOvr>
    <a:masterClrMapping/>
  </p:clrMapOvr>
  <mc:AlternateContent xmlns:mc="http://schemas.openxmlformats.org/markup-compatibility/2006" xmlns:p14="http://schemas.microsoft.com/office/powerpoint/2010/main">
    <mc:Choice Requires="p14">
      <p:transition p14:dur="10"/>
    </mc:Choice>
    <mc:Fallback xmlns:mv="urn:schemas-microsoft-com:mac:vml"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p:cNvSpPr>
            <a:spLocks noGrp="1"/>
          </p:cNvSpPr>
          <p:nvPr>
            <p:ph type="title"/>
          </p:nvPr>
        </p:nvSpPr>
        <p:spPr>
          <a:xfrm>
            <a:off x="1829879" y="86502"/>
            <a:ext cx="8519160" cy="865273"/>
          </a:xfrm>
        </p:spPr>
        <p:txBody>
          <a:bodyPr/>
          <a:lstStyle/>
          <a:p>
            <a:r>
              <a:rPr lang="en-US" sz="4000" dirty="0">
                <a:solidFill>
                  <a:srgbClr val="FF0000"/>
                </a:solidFill>
              </a:rPr>
              <a:t>Coronavirus</a:t>
            </a:r>
            <a:r>
              <a:rPr lang="en-US" sz="3600" dirty="0">
                <a:solidFill>
                  <a:srgbClr val="FF0000"/>
                </a:solidFill>
              </a:rPr>
              <a:t> Hit To U.S. Economy</a:t>
            </a:r>
          </a:p>
        </p:txBody>
      </p:sp>
      <p:sp>
        <p:nvSpPr>
          <p:cNvPr id="9" name="Text Placeholder 8"/>
          <p:cNvSpPr>
            <a:spLocks noGrp="1"/>
          </p:cNvSpPr>
          <p:nvPr>
            <p:ph type="body" sz="quarter" idx="16"/>
          </p:nvPr>
        </p:nvSpPr>
        <p:spPr>
          <a:xfrm>
            <a:off x="7786365" y="1318644"/>
            <a:ext cx="2560320" cy="3789078"/>
          </a:xfrm>
        </p:spPr>
        <p:txBody>
          <a:bodyPr/>
          <a:lstStyle/>
          <a:p>
            <a:r>
              <a:rPr lang="en-US" dirty="0" smtClean="0"/>
              <a:t>Inventories run down</a:t>
            </a:r>
          </a:p>
          <a:p>
            <a:r>
              <a:rPr lang="en-US" dirty="0" smtClean="0"/>
              <a:t>Business demand drop</a:t>
            </a:r>
          </a:p>
          <a:p>
            <a:r>
              <a:rPr lang="en-US" dirty="0" smtClean="0"/>
              <a:t>Factories close in U.S.</a:t>
            </a:r>
          </a:p>
          <a:p>
            <a:r>
              <a:rPr lang="en-US" dirty="0" smtClean="0"/>
              <a:t>Lockdown risk</a:t>
            </a:r>
          </a:p>
        </p:txBody>
      </p:sp>
      <p:sp>
        <p:nvSpPr>
          <p:cNvPr id="10" name="Text Placeholder 9"/>
          <p:cNvSpPr>
            <a:spLocks noGrp="1"/>
          </p:cNvSpPr>
          <p:nvPr>
            <p:ph type="body" sz="quarter" idx="17"/>
          </p:nvPr>
        </p:nvSpPr>
        <p:spPr>
          <a:xfrm>
            <a:off x="1822507" y="1328605"/>
            <a:ext cx="2560320" cy="3789078"/>
          </a:xfrm>
        </p:spPr>
        <p:txBody>
          <a:bodyPr/>
          <a:lstStyle/>
          <a:p>
            <a:r>
              <a:rPr lang="en-US" dirty="0" smtClean="0"/>
              <a:t>Travel and tourism shuttered</a:t>
            </a:r>
          </a:p>
          <a:p>
            <a:r>
              <a:rPr lang="en-US" dirty="0" smtClean="0"/>
              <a:t>Webinar nation? Appetite for business travel declines sharply</a:t>
            </a:r>
          </a:p>
          <a:p>
            <a:r>
              <a:rPr lang="en-US" dirty="0" smtClean="0"/>
              <a:t>Stay-vacations now.  Reduced leisure travel</a:t>
            </a:r>
            <a:endParaRPr lang="en-US" dirty="0"/>
          </a:p>
        </p:txBody>
      </p:sp>
      <p:sp>
        <p:nvSpPr>
          <p:cNvPr id="11" name="Text Placeholder 10"/>
          <p:cNvSpPr>
            <a:spLocks noGrp="1"/>
          </p:cNvSpPr>
          <p:nvPr>
            <p:ph type="body" sz="quarter" idx="18"/>
          </p:nvPr>
        </p:nvSpPr>
        <p:spPr>
          <a:xfrm>
            <a:off x="4808566" y="1323734"/>
            <a:ext cx="2560320" cy="3789078"/>
          </a:xfrm>
        </p:spPr>
        <p:txBody>
          <a:bodyPr/>
          <a:lstStyle/>
          <a:p>
            <a:r>
              <a:rPr lang="en-US" dirty="0" smtClean="0"/>
              <a:t>Consumer spending on services collapse.</a:t>
            </a:r>
          </a:p>
          <a:p>
            <a:r>
              <a:rPr lang="en-US" dirty="0" smtClean="0"/>
              <a:t>Spending on durable goods also in decline</a:t>
            </a:r>
          </a:p>
          <a:p>
            <a:r>
              <a:rPr lang="en-US" dirty="0" smtClean="0"/>
              <a:t>Businesses reduces face to face contact</a:t>
            </a:r>
          </a:p>
          <a:p>
            <a:r>
              <a:rPr lang="en-US" dirty="0" smtClean="0"/>
              <a:t>With events canceled</a:t>
            </a:r>
          </a:p>
          <a:p>
            <a:r>
              <a:rPr lang="en-US" dirty="0" smtClean="0"/>
              <a:t>Around 90% of U.S. population at home. (over 300 million)</a:t>
            </a:r>
          </a:p>
          <a:p>
            <a:endParaRPr lang="en-US" dirty="0" smtClean="0"/>
          </a:p>
          <a:p>
            <a:endParaRPr lang="en-US" dirty="0"/>
          </a:p>
        </p:txBody>
      </p:sp>
      <p:sp>
        <p:nvSpPr>
          <p:cNvPr id="12" name="Text Placeholder 11"/>
          <p:cNvSpPr>
            <a:spLocks noGrp="1"/>
          </p:cNvSpPr>
          <p:nvPr>
            <p:ph type="body" sz="quarter" idx="19"/>
          </p:nvPr>
        </p:nvSpPr>
        <p:spPr>
          <a:xfrm>
            <a:off x="7787831" y="814548"/>
            <a:ext cx="2560320" cy="497500"/>
          </a:xfrm>
        </p:spPr>
        <p:txBody>
          <a:bodyPr/>
          <a:lstStyle/>
          <a:p>
            <a:r>
              <a:rPr lang="en-US" sz="1800" dirty="0"/>
              <a:t>Supply Chains</a:t>
            </a:r>
          </a:p>
        </p:txBody>
      </p:sp>
      <p:sp>
        <p:nvSpPr>
          <p:cNvPr id="13" name="Text Placeholder 12"/>
          <p:cNvSpPr>
            <a:spLocks noGrp="1"/>
          </p:cNvSpPr>
          <p:nvPr>
            <p:ph type="body" sz="quarter" idx="20"/>
          </p:nvPr>
        </p:nvSpPr>
        <p:spPr>
          <a:xfrm>
            <a:off x="1830767" y="831105"/>
            <a:ext cx="2560320" cy="497500"/>
          </a:xfrm>
        </p:spPr>
        <p:txBody>
          <a:bodyPr/>
          <a:lstStyle/>
          <a:p>
            <a:r>
              <a:rPr lang="en-US" sz="1800" dirty="0"/>
              <a:t>Boarders</a:t>
            </a:r>
            <a:r>
              <a:rPr lang="en-US" dirty="0" smtClean="0"/>
              <a:t> </a:t>
            </a:r>
            <a:r>
              <a:rPr lang="en-US" sz="1800" dirty="0"/>
              <a:t>closed</a:t>
            </a:r>
          </a:p>
        </p:txBody>
      </p:sp>
      <p:sp>
        <p:nvSpPr>
          <p:cNvPr id="14" name="Text Placeholder 13"/>
          <p:cNvSpPr>
            <a:spLocks noGrp="1"/>
          </p:cNvSpPr>
          <p:nvPr>
            <p:ph type="body" sz="quarter" idx="21"/>
          </p:nvPr>
        </p:nvSpPr>
        <p:spPr>
          <a:xfrm>
            <a:off x="4809299" y="815895"/>
            <a:ext cx="2560320" cy="497500"/>
          </a:xfrm>
        </p:spPr>
        <p:txBody>
          <a:bodyPr/>
          <a:lstStyle/>
          <a:p>
            <a:r>
              <a:rPr lang="en-US" sz="1800" dirty="0"/>
              <a:t>Social Distancing</a:t>
            </a:r>
          </a:p>
        </p:txBody>
      </p:sp>
      <p:sp>
        <p:nvSpPr>
          <p:cNvPr id="2" name="Text Placeholder 1"/>
          <p:cNvSpPr>
            <a:spLocks noGrp="1"/>
          </p:cNvSpPr>
          <p:nvPr>
            <p:ph type="body" sz="quarter" idx="15"/>
          </p:nvPr>
        </p:nvSpPr>
        <p:spPr>
          <a:xfrm>
            <a:off x="1834897" y="5956389"/>
            <a:ext cx="8519160" cy="185371"/>
          </a:xfrm>
        </p:spPr>
        <p:txBody>
          <a:bodyPr/>
          <a:lstStyle/>
          <a:p>
            <a:r>
              <a:rPr lang="en-US" sz="2800" dirty="0"/>
              <a:t>But, fiscal and monetary policy actions provide support</a:t>
            </a:r>
          </a:p>
        </p:txBody>
      </p:sp>
      <p:sp>
        <p:nvSpPr>
          <p:cNvPr id="5" name="Slide Number Placeholder 4"/>
          <p:cNvSpPr>
            <a:spLocks noGrp="1"/>
          </p:cNvSpPr>
          <p:nvPr>
            <p:ph type="sldNum" sz="quarter" idx="4294967295"/>
          </p:nvPr>
        </p:nvSpPr>
        <p:spPr>
          <a:xfrm>
            <a:off x="10239376" y="6316663"/>
            <a:ext cx="428625" cy="374650"/>
          </a:xfrm>
        </p:spPr>
        <p:txBody>
          <a:bodyPr/>
          <a:lstStyle/>
          <a:p>
            <a:fld id="{FBA61EA2-B82C-4C4A-A9F1-2E593D61FF51}" type="slidenum">
              <a:rPr lang="en-US" smtClean="0"/>
              <a:pPr/>
              <a:t>4</a:t>
            </a:fld>
            <a:endParaRPr lang="en-US"/>
          </a:p>
        </p:txBody>
      </p:sp>
      <p:sp>
        <p:nvSpPr>
          <p:cNvPr id="8" name="TextBox 7"/>
          <p:cNvSpPr txBox="1"/>
          <p:nvPr/>
        </p:nvSpPr>
        <p:spPr>
          <a:xfrm>
            <a:off x="2506981" y="992164"/>
            <a:ext cx="2575075" cy="762816"/>
          </a:xfrm>
          <a:prstGeom prst="rect">
            <a:avLst/>
          </a:prstGeom>
          <a:ln cap="flat">
            <a:noFill/>
            <a:miter lim="800000"/>
          </a:ln>
        </p:spPr>
        <p:txBody>
          <a:bodyPr vert="horz" wrap="none" lIns="68580" tIns="34290" rIns="68580" bIns="342900" rtlCol="0">
            <a:noAutofit/>
          </a:bodyPr>
          <a:lstStyle/>
          <a:p>
            <a:endParaRPr lang="en-US" sz="2000" b="1" dirty="0"/>
          </a:p>
        </p:txBody>
      </p:sp>
      <p:sp>
        <p:nvSpPr>
          <p:cNvPr id="6" name="TextBox 5"/>
          <p:cNvSpPr txBox="1"/>
          <p:nvPr/>
        </p:nvSpPr>
        <p:spPr>
          <a:xfrm>
            <a:off x="1829879" y="5338555"/>
            <a:ext cx="6757812" cy="461665"/>
          </a:xfrm>
          <a:prstGeom prst="rect">
            <a:avLst/>
          </a:prstGeom>
          <a:noFill/>
        </p:spPr>
        <p:txBody>
          <a:bodyPr wrap="none" rtlCol="0">
            <a:spAutoFit/>
          </a:bodyPr>
          <a:lstStyle/>
          <a:p>
            <a:r>
              <a:rPr lang="en-US" sz="2400" b="1" dirty="0"/>
              <a:t>Market turbulence speeds up the economic impact.</a:t>
            </a:r>
          </a:p>
        </p:txBody>
      </p:sp>
    </p:spTree>
    <p:extLst>
      <p:ext uri="{BB962C8B-B14F-4D97-AF65-F5344CB8AC3E}">
        <p14:creationId xmlns:p14="http://schemas.microsoft.com/office/powerpoint/2010/main" val="37438218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Historical lows now a regular theme for the U.S. jobs market.</a:t>
            </a:r>
            <a:endParaRPr lang="en-US" dirty="0"/>
          </a:p>
        </p:txBody>
      </p:sp>
      <p:sp>
        <p:nvSpPr>
          <p:cNvPr id="4" name="Slide Number Placeholder 3"/>
          <p:cNvSpPr>
            <a:spLocks noGrp="1"/>
          </p:cNvSpPr>
          <p:nvPr>
            <p:ph type="sldNum" sz="quarter" idx="16"/>
          </p:nvPr>
        </p:nvSpPr>
        <p:spPr/>
        <p:txBody>
          <a:bodyPr/>
          <a:lstStyle/>
          <a:p>
            <a:fld id="{FBA61EA2-B82C-4C4A-A9F1-2E593D61FF51}" type="slidenum">
              <a:rPr lang="en-US" smtClean="0"/>
              <a:pPr/>
              <a:t>5</a:t>
            </a:fld>
            <a:endParaRPr lang="en-US" dirty="0"/>
          </a:p>
        </p:txBody>
      </p:sp>
      <p:pic>
        <p:nvPicPr>
          <p:cNvPr id="2" name="Picture 1"/>
          <p:cNvPicPr>
            <a:picLocks noChangeAspect="1"/>
          </p:cNvPicPr>
          <p:nvPr/>
        </p:nvPicPr>
        <p:blipFill>
          <a:blip r:embed="rId2"/>
          <a:stretch>
            <a:fillRect/>
          </a:stretch>
        </p:blipFill>
        <p:spPr>
          <a:xfrm>
            <a:off x="614845" y="1009719"/>
            <a:ext cx="9791897" cy="5068864"/>
          </a:xfrm>
          <a:prstGeom prst="rect">
            <a:avLst/>
          </a:prstGeom>
        </p:spPr>
      </p:pic>
    </p:spTree>
    <p:extLst>
      <p:ext uri="{BB962C8B-B14F-4D97-AF65-F5344CB8AC3E}">
        <p14:creationId xmlns:p14="http://schemas.microsoft.com/office/powerpoint/2010/main" val="12662552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U.S. Jobs Projected To Fall To </a:t>
            </a:r>
            <a:r>
              <a:rPr lang="en-US" dirty="0" smtClean="0"/>
              <a:t>Lowest In Decades</a:t>
            </a:r>
            <a:endParaRPr lang="en-US" dirty="0"/>
          </a:p>
        </p:txBody>
      </p:sp>
      <p:sp>
        <p:nvSpPr>
          <p:cNvPr id="4" name="Slide Number Placeholder 3"/>
          <p:cNvSpPr>
            <a:spLocks noGrp="1"/>
          </p:cNvSpPr>
          <p:nvPr>
            <p:ph type="sldNum" sz="quarter" idx="16"/>
          </p:nvPr>
        </p:nvSpPr>
        <p:spPr/>
        <p:txBody>
          <a:bodyPr/>
          <a:lstStyle/>
          <a:p>
            <a:fld id="{FBA61EA2-B82C-4C4A-A9F1-2E593D61FF51}" type="slidenum">
              <a:rPr lang="en-US" smtClean="0"/>
              <a:pPr/>
              <a:t>6</a:t>
            </a:fld>
            <a:endParaRPr lang="en-US" dirty="0"/>
          </a:p>
        </p:txBody>
      </p:sp>
      <p:pic>
        <p:nvPicPr>
          <p:cNvPr id="7" name="Picture 6"/>
          <p:cNvPicPr>
            <a:picLocks noChangeAspect="1"/>
          </p:cNvPicPr>
          <p:nvPr/>
        </p:nvPicPr>
        <p:blipFill>
          <a:blip r:embed="rId2"/>
          <a:stretch>
            <a:fillRect/>
          </a:stretch>
        </p:blipFill>
        <p:spPr>
          <a:xfrm>
            <a:off x="1402002" y="801189"/>
            <a:ext cx="8795735" cy="5286798"/>
          </a:xfrm>
          <a:prstGeom prst="rect">
            <a:avLst/>
          </a:prstGeom>
        </p:spPr>
      </p:pic>
    </p:spTree>
    <p:extLst>
      <p:ext uri="{BB962C8B-B14F-4D97-AF65-F5344CB8AC3E}">
        <p14:creationId xmlns:p14="http://schemas.microsoft.com/office/powerpoint/2010/main" val="36849071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Oil Prices Have Fallen Below Break-Even For Many Producers</a:t>
            </a:r>
            <a:endParaRPr lang="en-US" dirty="0"/>
          </a:p>
        </p:txBody>
      </p:sp>
      <p:sp>
        <p:nvSpPr>
          <p:cNvPr id="4" name="Slide Number Placeholder 3"/>
          <p:cNvSpPr>
            <a:spLocks noGrp="1"/>
          </p:cNvSpPr>
          <p:nvPr>
            <p:ph type="sldNum" sz="quarter" idx="16"/>
          </p:nvPr>
        </p:nvSpPr>
        <p:spPr/>
        <p:txBody>
          <a:bodyPr/>
          <a:lstStyle/>
          <a:p>
            <a:fld id="{FBA61EA2-B82C-4C4A-A9F1-2E593D61FF51}" type="slidenum">
              <a:rPr lang="en-US" smtClean="0"/>
              <a:pPr/>
              <a:t>7</a:t>
            </a:fld>
            <a:endParaRPr lang="en-US" dirty="0"/>
          </a:p>
        </p:txBody>
      </p:sp>
      <p:sp>
        <p:nvSpPr>
          <p:cNvPr id="6" name="Content Placeholder 5"/>
          <p:cNvSpPr>
            <a:spLocks noGrp="1"/>
          </p:cNvSpPr>
          <p:nvPr>
            <p:ph sz="quarter" idx="13"/>
          </p:nvPr>
        </p:nvSpPr>
        <p:spPr/>
        <p:txBody>
          <a:bodyPr/>
          <a:lstStyle/>
          <a:p>
            <a:endParaRPr lang="en-US" dirty="0"/>
          </a:p>
        </p:txBody>
      </p:sp>
      <p:pic>
        <p:nvPicPr>
          <p:cNvPr id="7" name="Picture 6"/>
          <p:cNvPicPr>
            <a:picLocks noChangeAspect="1"/>
          </p:cNvPicPr>
          <p:nvPr/>
        </p:nvPicPr>
        <p:blipFill>
          <a:blip r:embed="rId2"/>
          <a:stretch>
            <a:fillRect/>
          </a:stretch>
        </p:blipFill>
        <p:spPr>
          <a:xfrm>
            <a:off x="302684" y="1371600"/>
            <a:ext cx="11389207" cy="4572000"/>
          </a:xfrm>
          <a:prstGeom prst="rect">
            <a:avLst/>
          </a:prstGeom>
        </p:spPr>
      </p:pic>
      <p:sp>
        <p:nvSpPr>
          <p:cNvPr id="2" name="TextBox 1"/>
          <p:cNvSpPr txBox="1"/>
          <p:nvPr/>
        </p:nvSpPr>
        <p:spPr>
          <a:xfrm>
            <a:off x="1751014" y="834501"/>
            <a:ext cx="6204263" cy="369332"/>
          </a:xfrm>
          <a:prstGeom prst="rect">
            <a:avLst/>
          </a:prstGeom>
          <a:noFill/>
        </p:spPr>
        <p:txBody>
          <a:bodyPr wrap="none" rtlCol="0">
            <a:spAutoFit/>
          </a:bodyPr>
          <a:lstStyle/>
          <a:p>
            <a:r>
              <a:rPr lang="en-US" dirty="0" smtClean="0"/>
              <a:t>Another shoe to drop for U.S</a:t>
            </a:r>
            <a:r>
              <a:rPr lang="en-US" dirty="0"/>
              <a:t>. Private Business </a:t>
            </a:r>
            <a:r>
              <a:rPr lang="en-US" dirty="0" smtClean="0"/>
              <a:t>Fixed Investment  </a:t>
            </a:r>
            <a:endParaRPr lang="en-US" dirty="0"/>
          </a:p>
        </p:txBody>
      </p:sp>
    </p:spTree>
    <p:extLst>
      <p:ext uri="{BB962C8B-B14F-4D97-AF65-F5344CB8AC3E}">
        <p14:creationId xmlns:p14="http://schemas.microsoft.com/office/powerpoint/2010/main" val="3860378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600" dirty="0"/>
              <a:t>After Modest Drilling Since Last Oil Price Drop</a:t>
            </a:r>
          </a:p>
        </p:txBody>
      </p:sp>
      <p:sp>
        <p:nvSpPr>
          <p:cNvPr id="4" name="Slide Number Placeholder 3"/>
          <p:cNvSpPr>
            <a:spLocks noGrp="1"/>
          </p:cNvSpPr>
          <p:nvPr>
            <p:ph type="sldNum" sz="quarter" idx="16"/>
          </p:nvPr>
        </p:nvSpPr>
        <p:spPr/>
        <p:txBody>
          <a:bodyPr/>
          <a:lstStyle/>
          <a:p>
            <a:fld id="{FBA61EA2-B82C-4C4A-A9F1-2E593D61FF51}" type="slidenum">
              <a:rPr lang="en-US" smtClean="0"/>
              <a:pPr/>
              <a:t>8</a:t>
            </a:fld>
            <a:endParaRPr lang="en-US" dirty="0"/>
          </a:p>
        </p:txBody>
      </p:sp>
      <p:pic>
        <p:nvPicPr>
          <p:cNvPr id="2" name="Content Placeholder 1"/>
          <p:cNvPicPr>
            <a:picLocks noGrp="1" noChangeAspect="1"/>
          </p:cNvPicPr>
          <p:nvPr>
            <p:ph sz="quarter" idx="13"/>
          </p:nvPr>
        </p:nvPicPr>
        <p:blipFill>
          <a:blip r:embed="rId2"/>
          <a:stretch>
            <a:fillRect/>
          </a:stretch>
        </p:blipFill>
        <p:spPr>
          <a:xfrm>
            <a:off x="2358014" y="943468"/>
            <a:ext cx="7578467" cy="5000133"/>
          </a:xfrm>
          <a:prstGeom prst="rect">
            <a:avLst/>
          </a:prstGeom>
        </p:spPr>
      </p:pic>
    </p:spTree>
    <p:extLst>
      <p:ext uri="{BB962C8B-B14F-4D97-AF65-F5344CB8AC3E}">
        <p14:creationId xmlns:p14="http://schemas.microsoft.com/office/powerpoint/2010/main" val="2785781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Use The Kitchen Sink, Be Countercyclical</a:t>
            </a:r>
            <a:endParaRPr lang="en-US" dirty="0"/>
          </a:p>
        </p:txBody>
      </p:sp>
      <p:sp>
        <p:nvSpPr>
          <p:cNvPr id="3" name="Content Placeholder 2"/>
          <p:cNvSpPr>
            <a:spLocks noGrp="1"/>
          </p:cNvSpPr>
          <p:nvPr>
            <p:ph sz="quarter" idx="12"/>
          </p:nvPr>
        </p:nvSpPr>
        <p:spPr>
          <a:xfrm>
            <a:off x="423136" y="881151"/>
            <a:ext cx="11338057" cy="4538204"/>
          </a:xfrm>
        </p:spPr>
        <p:txBody>
          <a:bodyPr/>
          <a:lstStyle/>
          <a:p>
            <a:r>
              <a:rPr lang="en-US" sz="2400" b="1" dirty="0" smtClean="0"/>
              <a:t>Fed Policy – Use its balance sheet and an alphabet soup of facilities</a:t>
            </a:r>
          </a:p>
          <a:p>
            <a:pPr marL="342900" lvl="1" indent="-342900">
              <a:buFont typeface="Arial" panose="020B0604020202020204" pitchFamily="34" charset="0"/>
              <a:buChar char="•"/>
            </a:pPr>
            <a:r>
              <a:rPr lang="en-US" dirty="0" smtClean="0"/>
              <a:t>Cut rates to zero, buy assets to hold down risk-free yields</a:t>
            </a:r>
          </a:p>
          <a:p>
            <a:pPr marL="342900" lvl="1" indent="-342900">
              <a:buFont typeface="Arial" panose="020B0604020202020204" pitchFamily="34" charset="0"/>
              <a:buChar char="•"/>
            </a:pPr>
            <a:r>
              <a:rPr lang="en-US" dirty="0" smtClean="0"/>
              <a:t>Stand ready to intervene in CP, MM and even corporate (IG) credit markets to support liquidity and ensure that markets function reasonable well.</a:t>
            </a:r>
          </a:p>
          <a:p>
            <a:pPr lvl="1"/>
            <a:r>
              <a:rPr lang="en-US" dirty="0" smtClean="0"/>
              <a:t>Macro-Prudential – be counter cyclical</a:t>
            </a:r>
          </a:p>
          <a:p>
            <a:pPr marL="342900" lvl="1" indent="-342900">
              <a:buFont typeface="Arial" panose="020B0604020202020204" pitchFamily="34" charset="0"/>
              <a:buChar char="•"/>
            </a:pPr>
            <a:r>
              <a:rPr lang="en-US" dirty="0" smtClean="0"/>
              <a:t>Ease capital burdens to allow banks to lend and absorb shocks.</a:t>
            </a:r>
          </a:p>
          <a:p>
            <a:pPr marL="342900" lvl="1" indent="-342900">
              <a:buFont typeface="Arial" panose="020B0604020202020204" pitchFamily="34" charset="0"/>
              <a:buChar char="•"/>
            </a:pPr>
            <a:r>
              <a:rPr lang="en-US" dirty="0" smtClean="0"/>
              <a:t>Flexibility around repayments, foreclosures in return to lending to critical sectors.</a:t>
            </a:r>
          </a:p>
          <a:p>
            <a:pPr lvl="1"/>
            <a:r>
              <a:rPr lang="en-US" b="1" dirty="0" smtClean="0"/>
              <a:t>Fiscal –surprisingly quick to respond, despite domestic squabbles </a:t>
            </a:r>
          </a:p>
          <a:p>
            <a:pPr marL="342900" lvl="1" indent="-342900">
              <a:buFont typeface="Arial" panose="020B0604020202020204" pitchFamily="34" charset="0"/>
              <a:buChar char="•"/>
            </a:pPr>
            <a:r>
              <a:rPr lang="en-US" dirty="0" smtClean="0"/>
              <a:t>Lifeline to households</a:t>
            </a:r>
          </a:p>
          <a:p>
            <a:pPr marL="342900" lvl="1" indent="-342900">
              <a:buFont typeface="Arial" panose="020B0604020202020204" pitchFamily="34" charset="0"/>
              <a:buChar char="•"/>
            </a:pPr>
            <a:r>
              <a:rPr lang="en-US" dirty="0" smtClean="0"/>
              <a:t>Support labor market and SMEs, and </a:t>
            </a:r>
            <a:r>
              <a:rPr lang="en-US" u="sng" dirty="0" smtClean="0"/>
              <a:t>keep them intact as much as possible</a:t>
            </a:r>
            <a:r>
              <a:rPr lang="en-US" dirty="0" smtClean="0"/>
              <a:t>. </a:t>
            </a:r>
          </a:p>
          <a:p>
            <a:pPr marL="342900" lvl="1" indent="-342900">
              <a:buFont typeface="Arial" panose="020B0604020202020204" pitchFamily="34" charset="0"/>
              <a:buChar char="•"/>
            </a:pPr>
            <a:r>
              <a:rPr lang="en-US" dirty="0" smtClean="0"/>
              <a:t>Use guarantees to ease borrowing costs and financial conditions.</a:t>
            </a:r>
          </a:p>
          <a:p>
            <a:pPr marL="342900" lvl="1" indent="-342900">
              <a:buFont typeface="Arial" panose="020B0604020202020204" pitchFamily="34" charset="0"/>
              <a:buChar char="•"/>
            </a:pPr>
            <a:r>
              <a:rPr lang="en-US" dirty="0" smtClean="0"/>
              <a:t>Talks of an infrastructure package next, well see where it goes.</a:t>
            </a:r>
          </a:p>
          <a:p>
            <a:pPr lvl="1"/>
            <a:endParaRPr lang="en-US" dirty="0"/>
          </a:p>
          <a:p>
            <a:pPr lvl="1"/>
            <a:r>
              <a:rPr lang="en-US" dirty="0" smtClean="0"/>
              <a:t>Bottom line: think big, make temporary and conditional on “good” behavior.</a:t>
            </a:r>
            <a:endParaRPr lang="en-US" dirty="0"/>
          </a:p>
        </p:txBody>
      </p:sp>
    </p:spTree>
    <p:extLst>
      <p:ext uri="{BB962C8B-B14F-4D97-AF65-F5344CB8AC3E}">
        <p14:creationId xmlns:p14="http://schemas.microsoft.com/office/powerpoint/2010/main" val="2685873914"/>
      </p:ext>
    </p:extLst>
  </p:cSld>
  <p:clrMapOvr>
    <a:masterClrMapping/>
  </p:clrMapOvr>
  <p:transition>
    <p:push/>
  </p:transition>
  <p:timing>
    <p:tnLst>
      <p:par>
        <p:cTn id="1" dur="indefinite" restart="never" nodeType="tmRoot"/>
      </p:par>
    </p:tnLst>
  </p:timing>
</p:sld>
</file>

<file path=ppt/theme/theme1.xml><?xml version="1.0" encoding="utf-8"?>
<a:theme xmlns:a="http://schemas.openxmlformats.org/drawingml/2006/main" name="S&amp;P Global 2016">
  <a:themeElements>
    <a:clrScheme name="Custom 43">
      <a:dk1>
        <a:sysClr val="windowText" lastClr="000000"/>
      </a:dk1>
      <a:lt1>
        <a:sysClr val="window" lastClr="FFFFFF"/>
      </a:lt1>
      <a:dk2>
        <a:srgbClr val="D6002A"/>
      </a:dk2>
      <a:lt2>
        <a:srgbClr val="DBD9D6"/>
      </a:lt2>
      <a:accent1>
        <a:srgbClr val="3C3C3B"/>
      </a:accent1>
      <a:accent2>
        <a:srgbClr val="7B1E29"/>
      </a:accent2>
      <a:accent3>
        <a:srgbClr val="D53814"/>
      </a:accent3>
      <a:accent4>
        <a:srgbClr val="BEB7A9"/>
      </a:accent4>
      <a:accent5>
        <a:srgbClr val="A79886"/>
      </a:accent5>
      <a:accent6>
        <a:srgbClr val="95B3CC"/>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727</TotalTime>
  <Words>1362</Words>
  <Application>Microsoft Office PowerPoint</Application>
  <PresentationFormat>Widescreen</PresentationFormat>
  <Paragraphs>78</Paragraphs>
  <Slides>11</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.AppleSystemUIFont</vt:lpstr>
      <vt:lpstr>Akkurat Pro</vt:lpstr>
      <vt:lpstr>Arial</vt:lpstr>
      <vt:lpstr>Arial Narrow</vt:lpstr>
      <vt:lpstr>Arial Regular</vt:lpstr>
      <vt:lpstr>Calibri</vt:lpstr>
      <vt:lpstr>Trebuchet MS</vt:lpstr>
      <vt:lpstr>Wingdings</vt:lpstr>
      <vt:lpstr>S&amp;P Global 2016</vt:lpstr>
      <vt:lpstr>The Economic Outlook: 2020</vt:lpstr>
      <vt:lpstr>The Health Response To COVID-19 Dynamics Is Key</vt:lpstr>
      <vt:lpstr>U.S. Economy Is In Recession</vt:lpstr>
      <vt:lpstr>Coronavirus Hit To U.S. Economy</vt:lpstr>
      <vt:lpstr>Historical lows now a regular theme for the U.S. jobs market.</vt:lpstr>
      <vt:lpstr>U.S. Jobs Projected To Fall To Lowest In Decades</vt:lpstr>
      <vt:lpstr>Oil Prices Have Fallen Below Break-Even For Many Producers</vt:lpstr>
      <vt:lpstr>After Modest Drilling Since Last Oil Price Drop</vt:lpstr>
      <vt:lpstr>Policy: Use The Kitchen Sink, Be Countercyclical</vt:lpstr>
      <vt:lpstr>What about the shape of the U.S. recovery?</vt:lpstr>
      <vt:lpstr>PowerPoint Presentation</vt:lpstr>
    </vt:vector>
  </TitlesOfParts>
  <Company>S&amp;P Global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2020 Global Recession Is Here and Now</dc:title>
  <dc:creator>Gruenwald, Paul (Associated)</dc:creator>
  <cp:lastModifiedBy>Bovino, Beth Ann (Associated)</cp:lastModifiedBy>
  <cp:revision>50</cp:revision>
  <dcterms:created xsi:type="dcterms:W3CDTF">2020-03-19T15:07:20Z</dcterms:created>
  <dcterms:modified xsi:type="dcterms:W3CDTF">2020-04-14T16:04:53Z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b1540f2c-18ab-4461-8eb1-fc08831e1add</vt:lpwstr>
  </property>
</Properties>
</file>