
<file path=[Content_Types].xml><?xml version="1.0" encoding="utf-8"?>
<Types xmlns="http://schemas.openxmlformats.org/package/2006/content-types">
  <Default Extension="mpg" ContentType="video/mpeg"/>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3" r:id="rId17"/>
    <p:sldId id="272" r:id="rId18"/>
    <p:sldId id="274" r:id="rId19"/>
    <p:sldId id="276" r:id="rId20"/>
    <p:sldId id="275" r:id="rId21"/>
    <p:sldId id="277" r:id="rId22"/>
    <p:sldId id="278" r:id="rId23"/>
    <p:sldId id="280"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58" r:id="rId38"/>
    <p:sldId id="293" r:id="rId39"/>
    <p:sldId id="294" r:id="rId40"/>
    <p:sldId id="295" r:id="rId41"/>
    <p:sldId id="296" r:id="rId42"/>
    <p:sldId id="297" r:id="rId43"/>
    <p:sldId id="298" r:id="rId44"/>
    <p:sldId id="299" r:id="rId45"/>
    <p:sldId id="300" r:id="rId46"/>
    <p:sldId id="302" r:id="rId47"/>
    <p:sldId id="303" r:id="rId48"/>
    <p:sldId id="342" r:id="rId49"/>
    <p:sldId id="304" r:id="rId50"/>
    <p:sldId id="306" r:id="rId51"/>
    <p:sldId id="305" r:id="rId52"/>
    <p:sldId id="307" r:id="rId53"/>
    <p:sldId id="308" r:id="rId54"/>
    <p:sldId id="309" r:id="rId55"/>
    <p:sldId id="301" r:id="rId56"/>
    <p:sldId id="310" r:id="rId57"/>
    <p:sldId id="311" r:id="rId58"/>
    <p:sldId id="312" r:id="rId59"/>
    <p:sldId id="313" r:id="rId60"/>
    <p:sldId id="318" r:id="rId61"/>
    <p:sldId id="314" r:id="rId62"/>
    <p:sldId id="315" r:id="rId63"/>
    <p:sldId id="343" r:id="rId64"/>
    <p:sldId id="316" r:id="rId65"/>
    <p:sldId id="317" r:id="rId66"/>
    <p:sldId id="319" r:id="rId67"/>
    <p:sldId id="320" r:id="rId68"/>
    <p:sldId id="321" r:id="rId69"/>
    <p:sldId id="322" r:id="rId70"/>
    <p:sldId id="323" r:id="rId71"/>
    <p:sldId id="325" r:id="rId72"/>
    <p:sldId id="324" r:id="rId73"/>
    <p:sldId id="326" r:id="rId74"/>
    <p:sldId id="327" r:id="rId75"/>
    <p:sldId id="328" r:id="rId76"/>
    <p:sldId id="346" r:id="rId77"/>
    <p:sldId id="347" r:id="rId78"/>
    <p:sldId id="329" r:id="rId79"/>
    <p:sldId id="344" r:id="rId80"/>
    <p:sldId id="330" r:id="rId81"/>
    <p:sldId id="331" r:id="rId82"/>
    <p:sldId id="332" r:id="rId83"/>
    <p:sldId id="333" r:id="rId84"/>
    <p:sldId id="334" r:id="rId85"/>
    <p:sldId id="335" r:id="rId86"/>
    <p:sldId id="336" r:id="rId87"/>
    <p:sldId id="337" r:id="rId88"/>
    <p:sldId id="338" r:id="rId89"/>
    <p:sldId id="339" r:id="rId90"/>
    <p:sldId id="340" r:id="rId91"/>
    <p:sldId id="345" r:id="rId92"/>
    <p:sldId id="341" r:id="rId9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Garamond" pitchFamily="18" charset="0"/>
        <a:ea typeface="+mn-ea"/>
        <a:cs typeface="+mn-cs"/>
      </a:defRPr>
    </a:lvl1pPr>
    <a:lvl2pPr marL="457200" algn="l" rtl="0" fontAlgn="base">
      <a:spcBef>
        <a:spcPct val="0"/>
      </a:spcBef>
      <a:spcAft>
        <a:spcPct val="0"/>
      </a:spcAft>
      <a:defRPr sz="2400" kern="1200">
        <a:solidFill>
          <a:schemeClr val="tx1"/>
        </a:solidFill>
        <a:latin typeface="Garamond" pitchFamily="18" charset="0"/>
        <a:ea typeface="+mn-ea"/>
        <a:cs typeface="+mn-cs"/>
      </a:defRPr>
    </a:lvl2pPr>
    <a:lvl3pPr marL="914400" algn="l" rtl="0" fontAlgn="base">
      <a:spcBef>
        <a:spcPct val="0"/>
      </a:spcBef>
      <a:spcAft>
        <a:spcPct val="0"/>
      </a:spcAft>
      <a:defRPr sz="2400" kern="1200">
        <a:solidFill>
          <a:schemeClr val="tx1"/>
        </a:solidFill>
        <a:latin typeface="Garamond" pitchFamily="18" charset="0"/>
        <a:ea typeface="+mn-ea"/>
        <a:cs typeface="+mn-cs"/>
      </a:defRPr>
    </a:lvl3pPr>
    <a:lvl4pPr marL="1371600" algn="l" rtl="0" fontAlgn="base">
      <a:spcBef>
        <a:spcPct val="0"/>
      </a:spcBef>
      <a:spcAft>
        <a:spcPct val="0"/>
      </a:spcAft>
      <a:defRPr sz="2400" kern="1200">
        <a:solidFill>
          <a:schemeClr val="tx1"/>
        </a:solidFill>
        <a:latin typeface="Garamond" pitchFamily="18" charset="0"/>
        <a:ea typeface="+mn-ea"/>
        <a:cs typeface="+mn-cs"/>
      </a:defRPr>
    </a:lvl4pPr>
    <a:lvl5pPr marL="1828800" algn="l" rtl="0" fontAlgn="base">
      <a:spcBef>
        <a:spcPct val="0"/>
      </a:spcBef>
      <a:spcAft>
        <a:spcPct val="0"/>
      </a:spcAft>
      <a:defRPr sz="2400" kern="1200">
        <a:solidFill>
          <a:schemeClr val="tx1"/>
        </a:solidFill>
        <a:latin typeface="Garamond" pitchFamily="18" charset="0"/>
        <a:ea typeface="+mn-ea"/>
        <a:cs typeface="+mn-cs"/>
      </a:defRPr>
    </a:lvl5pPr>
    <a:lvl6pPr marL="2286000" algn="l" defTabSz="914400" rtl="0" eaLnBrk="1" latinLnBrk="0" hangingPunct="1">
      <a:defRPr sz="2400" kern="1200">
        <a:solidFill>
          <a:schemeClr val="tx1"/>
        </a:solidFill>
        <a:latin typeface="Garamond" pitchFamily="18" charset="0"/>
        <a:ea typeface="+mn-ea"/>
        <a:cs typeface="+mn-cs"/>
      </a:defRPr>
    </a:lvl6pPr>
    <a:lvl7pPr marL="2743200" algn="l" defTabSz="914400" rtl="0" eaLnBrk="1" latinLnBrk="0" hangingPunct="1">
      <a:defRPr sz="2400" kern="1200">
        <a:solidFill>
          <a:schemeClr val="tx1"/>
        </a:solidFill>
        <a:latin typeface="Garamond" pitchFamily="18" charset="0"/>
        <a:ea typeface="+mn-ea"/>
        <a:cs typeface="+mn-cs"/>
      </a:defRPr>
    </a:lvl7pPr>
    <a:lvl8pPr marL="3200400" algn="l" defTabSz="914400" rtl="0" eaLnBrk="1" latinLnBrk="0" hangingPunct="1">
      <a:defRPr sz="2400" kern="1200">
        <a:solidFill>
          <a:schemeClr val="tx1"/>
        </a:solidFill>
        <a:latin typeface="Garamond" pitchFamily="18" charset="0"/>
        <a:ea typeface="+mn-ea"/>
        <a:cs typeface="+mn-cs"/>
      </a:defRPr>
    </a:lvl8pPr>
    <a:lvl9pPr marL="3657600" algn="l" defTabSz="914400" rtl="0" eaLnBrk="1" latinLnBrk="0" hangingPunct="1">
      <a:defRPr sz="2400"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2787"/>
    <p:restoredTop sz="90965" autoAdjust="0"/>
  </p:normalViewPr>
  <p:slideViewPr>
    <p:cSldViewPr>
      <p:cViewPr varScale="1">
        <p:scale>
          <a:sx n="83" d="100"/>
          <a:sy n="83" d="100"/>
        </p:scale>
        <p:origin x="-146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AutoShape 5"/>
            <p:cNvSpPr>
              <a:spLocks noChangeArrowheads="1"/>
            </p:cNvSpPr>
            <p:nvPr userDrawn="1"/>
          </p:nvSpPr>
          <p:spPr bwMode="ltGray">
            <a:xfrm rot="10800000" flipH="1" flipV="1">
              <a:off x="2" y="-10"/>
              <a:ext cx="5798" cy="288"/>
            </a:xfrm>
            <a:custGeom>
              <a:avLst/>
              <a:gdLst>
                <a:gd name="T0" fmla="*/ 407 w 21600"/>
                <a:gd name="T1" fmla="*/ 0 h 21600"/>
                <a:gd name="T2" fmla="*/ 209 w 21600"/>
                <a:gd name="T3" fmla="*/ 0 h 21600"/>
                <a:gd name="T4" fmla="*/ 10 w 21600"/>
                <a:gd name="T5" fmla="*/ 0 h 21600"/>
                <a:gd name="T6" fmla="*/ 209 w 21600"/>
                <a:gd name="T7" fmla="*/ 0 h 21600"/>
                <a:gd name="T8" fmla="*/ 0 60000 65536"/>
                <a:gd name="T9" fmla="*/ 0 60000 65536"/>
                <a:gd name="T10" fmla="*/ 0 60000 65536"/>
                <a:gd name="T11" fmla="*/ 0 60000 65536"/>
                <a:gd name="T12" fmla="*/ 2343 w 21600"/>
                <a:gd name="T13" fmla="*/ 2325 h 21600"/>
                <a:gd name="T14" fmla="*/ 19257 w 21600"/>
                <a:gd name="T15" fmla="*/ 19275 h 21600"/>
              </a:gdLst>
              <a:ahLst/>
              <a:cxnLst>
                <a:cxn ang="T8">
                  <a:pos x="T0" y="T1"/>
                </a:cxn>
                <a:cxn ang="T9">
                  <a:pos x="T2" y="T3"/>
                </a:cxn>
                <a:cxn ang="T10">
                  <a:pos x="T4" y="T5"/>
                </a:cxn>
                <a:cxn ang="T11">
                  <a:pos x="T6" y="T7"/>
                </a:cxn>
              </a:cxnLst>
              <a:rect l="T12" t="T13" r="T14" b="T15"/>
              <a:pathLst>
                <a:path w="21600" h="21600">
                  <a:moveTo>
                    <a:pt x="0" y="0"/>
                  </a:moveTo>
                  <a:lnTo>
                    <a:pt x="1089" y="21600"/>
                  </a:lnTo>
                  <a:lnTo>
                    <a:pt x="20511" y="21600"/>
                  </a:lnTo>
                  <a:lnTo>
                    <a:pt x="21600" y="0"/>
                  </a:lnTo>
                  <a:lnTo>
                    <a:pt x="0" y="0"/>
                  </a:lnTo>
                  <a:close/>
                </a:path>
              </a:pathLst>
            </a:custGeom>
            <a:gradFill rotWithShape="0">
              <a:gsLst>
                <a:gs pos="0">
                  <a:srgbClr val="006600"/>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AutoShape 6"/>
            <p:cNvSpPr>
              <a:spLocks noChangeArrowheads="1"/>
            </p:cNvSpPr>
            <p:nvPr userDrawn="1"/>
          </p:nvSpPr>
          <p:spPr bwMode="ltGray">
            <a:xfrm flipV="1">
              <a:off x="-12" y="4072"/>
              <a:ext cx="5820" cy="290"/>
            </a:xfrm>
            <a:custGeom>
              <a:avLst/>
              <a:gdLst>
                <a:gd name="T0" fmla="*/ 412 w 21600"/>
                <a:gd name="T1" fmla="*/ 0 h 21600"/>
                <a:gd name="T2" fmla="*/ 211 w 21600"/>
                <a:gd name="T3" fmla="*/ 0 h 21600"/>
                <a:gd name="T4" fmla="*/ 11 w 21600"/>
                <a:gd name="T5" fmla="*/ 0 h 21600"/>
                <a:gd name="T6" fmla="*/ 211 w 21600"/>
                <a:gd name="T7" fmla="*/ 0 h 21600"/>
                <a:gd name="T8" fmla="*/ 0 60000 65536"/>
                <a:gd name="T9" fmla="*/ 0 60000 65536"/>
                <a:gd name="T10" fmla="*/ 0 60000 65536"/>
                <a:gd name="T11" fmla="*/ 0 60000 65536"/>
                <a:gd name="T12" fmla="*/ 2349 w 21600"/>
                <a:gd name="T13" fmla="*/ 2383 h 21600"/>
                <a:gd name="T14" fmla="*/ 19251 w 21600"/>
                <a:gd name="T15" fmla="*/ 19217 h 21600"/>
              </a:gdLst>
              <a:ahLst/>
              <a:cxnLst>
                <a:cxn ang="T8">
                  <a:pos x="T0" y="T1"/>
                </a:cxn>
                <a:cxn ang="T9">
                  <a:pos x="T2" y="T3"/>
                </a:cxn>
                <a:cxn ang="T10">
                  <a:pos x="T4" y="T5"/>
                </a:cxn>
                <a:cxn ang="T11">
                  <a:pos x="T6" y="T7"/>
                </a:cxn>
              </a:cxnLst>
              <a:rect l="T12" t="T13" r="T14" b="T15"/>
              <a:pathLst>
                <a:path w="21600" h="21600">
                  <a:moveTo>
                    <a:pt x="0" y="0"/>
                  </a:moveTo>
                  <a:lnTo>
                    <a:pt x="1100" y="21600"/>
                  </a:lnTo>
                  <a:lnTo>
                    <a:pt x="20500" y="21600"/>
                  </a:lnTo>
                  <a:lnTo>
                    <a:pt x="21600" y="0"/>
                  </a:lnTo>
                  <a:lnTo>
                    <a:pt x="0" y="0"/>
                  </a:lnTo>
                  <a:close/>
                </a:path>
              </a:pathLst>
            </a:custGeom>
            <a:gradFill rotWithShape="0">
              <a:gsLst>
                <a:gs pos="0">
                  <a:schemeClr val="bg2"/>
                </a:gs>
                <a:gs pos="100000">
                  <a:srgbClr val="0066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9224" name="Rectangle 8"/>
          <p:cNvSpPr>
            <a:spLocks noGrp="1" noChangeArrowheads="1"/>
          </p:cNvSpPr>
          <p:nvPr>
            <p:ph type="ctrTitle"/>
          </p:nvPr>
        </p:nvSpPr>
        <p:spPr>
          <a:xfrm>
            <a:off x="685800" y="1828800"/>
            <a:ext cx="7772400" cy="1143000"/>
          </a:xfrm>
        </p:spPr>
        <p:txBody>
          <a:bodyPr/>
          <a:lstStyle>
            <a:lvl1pPr>
              <a:defRPr/>
            </a:lvl1pPr>
          </a:lstStyle>
          <a:p>
            <a:pPr lvl="0"/>
            <a:r>
              <a:rPr lang="en-GB" noProof="0" smtClean="0"/>
              <a:t>Click to edit Master title style</a:t>
            </a:r>
          </a:p>
        </p:txBody>
      </p:sp>
      <p:sp>
        <p:nvSpPr>
          <p:cNvPr id="9225"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GB"/>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GB"/>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5537CF72-D6D9-454D-90E5-88A961B358A3}" type="slidenum">
              <a:rPr lang="en-GB"/>
              <a:pPr>
                <a:defRPr/>
              </a:pPr>
              <a:t>‹#›</a:t>
            </a:fld>
            <a:endParaRPr lang="en-GB"/>
          </a:p>
        </p:txBody>
      </p:sp>
    </p:spTree>
    <p:extLst>
      <p:ext uri="{BB962C8B-B14F-4D97-AF65-F5344CB8AC3E}">
        <p14:creationId xmlns:p14="http://schemas.microsoft.com/office/powerpoint/2010/main" val="1227472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0"/>
          <p:cNvSpPr>
            <a:spLocks noGrp="1" noChangeArrowheads="1"/>
          </p:cNvSpPr>
          <p:nvPr>
            <p:ph type="dt" sz="half" idx="10"/>
          </p:nvPr>
        </p:nvSpPr>
        <p:spPr>
          <a:ln/>
        </p:spPr>
        <p:txBody>
          <a:bodyPr/>
          <a:lstStyle>
            <a:lvl1pPr>
              <a:defRPr/>
            </a:lvl1pPr>
          </a:lstStyle>
          <a:p>
            <a:pPr>
              <a:defRPr/>
            </a:pPr>
            <a:endParaRPr lang="en-GB"/>
          </a:p>
        </p:txBody>
      </p:sp>
      <p:sp>
        <p:nvSpPr>
          <p:cNvPr id="5" name="Rectangle 11"/>
          <p:cNvSpPr>
            <a:spLocks noGrp="1" noChangeArrowheads="1"/>
          </p:cNvSpPr>
          <p:nvPr>
            <p:ph type="ftr" sz="quarter" idx="11"/>
          </p:nvPr>
        </p:nvSpPr>
        <p:spPr>
          <a:ln/>
        </p:spPr>
        <p:txBody>
          <a:bodyPr/>
          <a:lstStyle>
            <a:lvl1pPr>
              <a:defRPr/>
            </a:lvl1pPr>
          </a:lstStyle>
          <a:p>
            <a:pPr>
              <a:defRPr/>
            </a:pPr>
            <a:endParaRPr lang="en-GB"/>
          </a:p>
        </p:txBody>
      </p:sp>
      <p:sp>
        <p:nvSpPr>
          <p:cNvPr id="6" name="Rectangle 12"/>
          <p:cNvSpPr>
            <a:spLocks noGrp="1" noChangeArrowheads="1"/>
          </p:cNvSpPr>
          <p:nvPr>
            <p:ph type="sldNum" sz="quarter" idx="12"/>
          </p:nvPr>
        </p:nvSpPr>
        <p:spPr>
          <a:ln/>
        </p:spPr>
        <p:txBody>
          <a:bodyPr/>
          <a:lstStyle>
            <a:lvl1pPr>
              <a:defRPr/>
            </a:lvl1pPr>
          </a:lstStyle>
          <a:p>
            <a:pPr>
              <a:defRPr/>
            </a:pPr>
            <a:fld id="{21D5D355-CA41-4866-9642-5A621A11C6B3}" type="slidenum">
              <a:rPr lang="en-GB"/>
              <a:pPr>
                <a:defRPr/>
              </a:pPr>
              <a:t>‹#›</a:t>
            </a:fld>
            <a:endParaRPr lang="en-GB"/>
          </a:p>
        </p:txBody>
      </p:sp>
    </p:spTree>
    <p:extLst>
      <p:ext uri="{BB962C8B-B14F-4D97-AF65-F5344CB8AC3E}">
        <p14:creationId xmlns:p14="http://schemas.microsoft.com/office/powerpoint/2010/main" val="1549664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0"/>
          <p:cNvSpPr>
            <a:spLocks noGrp="1" noChangeArrowheads="1"/>
          </p:cNvSpPr>
          <p:nvPr>
            <p:ph type="dt" sz="half" idx="10"/>
          </p:nvPr>
        </p:nvSpPr>
        <p:spPr>
          <a:ln/>
        </p:spPr>
        <p:txBody>
          <a:bodyPr/>
          <a:lstStyle>
            <a:lvl1pPr>
              <a:defRPr/>
            </a:lvl1pPr>
          </a:lstStyle>
          <a:p>
            <a:pPr>
              <a:defRPr/>
            </a:pPr>
            <a:endParaRPr lang="en-GB"/>
          </a:p>
        </p:txBody>
      </p:sp>
      <p:sp>
        <p:nvSpPr>
          <p:cNvPr id="5" name="Rectangle 11"/>
          <p:cNvSpPr>
            <a:spLocks noGrp="1" noChangeArrowheads="1"/>
          </p:cNvSpPr>
          <p:nvPr>
            <p:ph type="ftr" sz="quarter" idx="11"/>
          </p:nvPr>
        </p:nvSpPr>
        <p:spPr>
          <a:ln/>
        </p:spPr>
        <p:txBody>
          <a:bodyPr/>
          <a:lstStyle>
            <a:lvl1pPr>
              <a:defRPr/>
            </a:lvl1pPr>
          </a:lstStyle>
          <a:p>
            <a:pPr>
              <a:defRPr/>
            </a:pPr>
            <a:endParaRPr lang="en-GB"/>
          </a:p>
        </p:txBody>
      </p:sp>
      <p:sp>
        <p:nvSpPr>
          <p:cNvPr id="6" name="Rectangle 12"/>
          <p:cNvSpPr>
            <a:spLocks noGrp="1" noChangeArrowheads="1"/>
          </p:cNvSpPr>
          <p:nvPr>
            <p:ph type="sldNum" sz="quarter" idx="12"/>
          </p:nvPr>
        </p:nvSpPr>
        <p:spPr>
          <a:ln/>
        </p:spPr>
        <p:txBody>
          <a:bodyPr/>
          <a:lstStyle>
            <a:lvl1pPr>
              <a:defRPr/>
            </a:lvl1pPr>
          </a:lstStyle>
          <a:p>
            <a:pPr>
              <a:defRPr/>
            </a:pPr>
            <a:fld id="{818B734A-F39F-4C34-BB7F-E748A54ACB78}" type="slidenum">
              <a:rPr lang="en-GB"/>
              <a:pPr>
                <a:defRPr/>
              </a:pPr>
              <a:t>‹#›</a:t>
            </a:fld>
            <a:endParaRPr lang="en-GB"/>
          </a:p>
        </p:txBody>
      </p:sp>
    </p:spTree>
    <p:extLst>
      <p:ext uri="{BB962C8B-B14F-4D97-AF65-F5344CB8AC3E}">
        <p14:creationId xmlns:p14="http://schemas.microsoft.com/office/powerpoint/2010/main" val="1306527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0"/>
          <p:cNvSpPr>
            <a:spLocks noGrp="1" noChangeArrowheads="1"/>
          </p:cNvSpPr>
          <p:nvPr>
            <p:ph type="dt" sz="half" idx="10"/>
          </p:nvPr>
        </p:nvSpPr>
        <p:spPr>
          <a:ln/>
        </p:spPr>
        <p:txBody>
          <a:bodyPr/>
          <a:lstStyle>
            <a:lvl1pPr>
              <a:defRPr/>
            </a:lvl1pPr>
          </a:lstStyle>
          <a:p>
            <a:pPr>
              <a:defRPr/>
            </a:pPr>
            <a:endParaRPr lang="en-GB"/>
          </a:p>
        </p:txBody>
      </p:sp>
      <p:sp>
        <p:nvSpPr>
          <p:cNvPr id="5" name="Rectangle 11"/>
          <p:cNvSpPr>
            <a:spLocks noGrp="1" noChangeArrowheads="1"/>
          </p:cNvSpPr>
          <p:nvPr>
            <p:ph type="ftr" sz="quarter" idx="11"/>
          </p:nvPr>
        </p:nvSpPr>
        <p:spPr>
          <a:ln/>
        </p:spPr>
        <p:txBody>
          <a:bodyPr/>
          <a:lstStyle>
            <a:lvl1pPr>
              <a:defRPr/>
            </a:lvl1pPr>
          </a:lstStyle>
          <a:p>
            <a:pPr>
              <a:defRPr/>
            </a:pPr>
            <a:endParaRPr lang="en-GB"/>
          </a:p>
        </p:txBody>
      </p:sp>
      <p:sp>
        <p:nvSpPr>
          <p:cNvPr id="6" name="Rectangle 12"/>
          <p:cNvSpPr>
            <a:spLocks noGrp="1" noChangeArrowheads="1"/>
          </p:cNvSpPr>
          <p:nvPr>
            <p:ph type="sldNum" sz="quarter" idx="12"/>
          </p:nvPr>
        </p:nvSpPr>
        <p:spPr>
          <a:ln/>
        </p:spPr>
        <p:txBody>
          <a:bodyPr/>
          <a:lstStyle>
            <a:lvl1pPr>
              <a:defRPr/>
            </a:lvl1pPr>
          </a:lstStyle>
          <a:p>
            <a:pPr>
              <a:defRPr/>
            </a:pPr>
            <a:fld id="{7DA9A0AD-8741-49FE-B57E-51F70F567A5E}" type="slidenum">
              <a:rPr lang="en-GB"/>
              <a:pPr>
                <a:defRPr/>
              </a:pPr>
              <a:t>‹#›</a:t>
            </a:fld>
            <a:endParaRPr lang="en-GB"/>
          </a:p>
        </p:txBody>
      </p:sp>
    </p:spTree>
    <p:extLst>
      <p:ext uri="{BB962C8B-B14F-4D97-AF65-F5344CB8AC3E}">
        <p14:creationId xmlns:p14="http://schemas.microsoft.com/office/powerpoint/2010/main" val="257753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GB"/>
          </a:p>
        </p:txBody>
      </p:sp>
      <p:sp>
        <p:nvSpPr>
          <p:cNvPr id="5" name="Rectangle 11"/>
          <p:cNvSpPr>
            <a:spLocks noGrp="1" noChangeArrowheads="1"/>
          </p:cNvSpPr>
          <p:nvPr>
            <p:ph type="ftr" sz="quarter" idx="11"/>
          </p:nvPr>
        </p:nvSpPr>
        <p:spPr>
          <a:ln/>
        </p:spPr>
        <p:txBody>
          <a:bodyPr/>
          <a:lstStyle>
            <a:lvl1pPr>
              <a:defRPr/>
            </a:lvl1pPr>
          </a:lstStyle>
          <a:p>
            <a:pPr>
              <a:defRPr/>
            </a:pPr>
            <a:endParaRPr lang="en-GB"/>
          </a:p>
        </p:txBody>
      </p:sp>
      <p:sp>
        <p:nvSpPr>
          <p:cNvPr id="6" name="Rectangle 12"/>
          <p:cNvSpPr>
            <a:spLocks noGrp="1" noChangeArrowheads="1"/>
          </p:cNvSpPr>
          <p:nvPr>
            <p:ph type="sldNum" sz="quarter" idx="12"/>
          </p:nvPr>
        </p:nvSpPr>
        <p:spPr>
          <a:ln/>
        </p:spPr>
        <p:txBody>
          <a:bodyPr/>
          <a:lstStyle>
            <a:lvl1pPr>
              <a:defRPr/>
            </a:lvl1pPr>
          </a:lstStyle>
          <a:p>
            <a:pPr>
              <a:defRPr/>
            </a:pPr>
            <a:fld id="{05C619EE-9757-40DC-8736-935C978623AC}" type="slidenum">
              <a:rPr lang="en-GB"/>
              <a:pPr>
                <a:defRPr/>
              </a:pPr>
              <a:t>‹#›</a:t>
            </a:fld>
            <a:endParaRPr lang="en-GB"/>
          </a:p>
        </p:txBody>
      </p:sp>
    </p:spTree>
    <p:extLst>
      <p:ext uri="{BB962C8B-B14F-4D97-AF65-F5344CB8AC3E}">
        <p14:creationId xmlns:p14="http://schemas.microsoft.com/office/powerpoint/2010/main" val="3962006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0"/>
          <p:cNvSpPr>
            <a:spLocks noGrp="1" noChangeArrowheads="1"/>
          </p:cNvSpPr>
          <p:nvPr>
            <p:ph type="dt" sz="half" idx="10"/>
          </p:nvPr>
        </p:nvSpPr>
        <p:spPr>
          <a:ln/>
        </p:spPr>
        <p:txBody>
          <a:bodyPr/>
          <a:lstStyle>
            <a:lvl1pPr>
              <a:defRPr/>
            </a:lvl1pPr>
          </a:lstStyle>
          <a:p>
            <a:pPr>
              <a:defRPr/>
            </a:pPr>
            <a:endParaRPr lang="en-GB"/>
          </a:p>
        </p:txBody>
      </p:sp>
      <p:sp>
        <p:nvSpPr>
          <p:cNvPr id="6" name="Rectangle 11"/>
          <p:cNvSpPr>
            <a:spLocks noGrp="1" noChangeArrowheads="1"/>
          </p:cNvSpPr>
          <p:nvPr>
            <p:ph type="ftr" sz="quarter" idx="11"/>
          </p:nvPr>
        </p:nvSpPr>
        <p:spPr>
          <a:ln/>
        </p:spPr>
        <p:txBody>
          <a:bodyPr/>
          <a:lstStyle>
            <a:lvl1pPr>
              <a:defRPr/>
            </a:lvl1pPr>
          </a:lstStyle>
          <a:p>
            <a:pPr>
              <a:defRPr/>
            </a:pPr>
            <a:endParaRPr lang="en-GB"/>
          </a:p>
        </p:txBody>
      </p:sp>
      <p:sp>
        <p:nvSpPr>
          <p:cNvPr id="7" name="Rectangle 12"/>
          <p:cNvSpPr>
            <a:spLocks noGrp="1" noChangeArrowheads="1"/>
          </p:cNvSpPr>
          <p:nvPr>
            <p:ph type="sldNum" sz="quarter" idx="12"/>
          </p:nvPr>
        </p:nvSpPr>
        <p:spPr>
          <a:ln/>
        </p:spPr>
        <p:txBody>
          <a:bodyPr/>
          <a:lstStyle>
            <a:lvl1pPr>
              <a:defRPr/>
            </a:lvl1pPr>
          </a:lstStyle>
          <a:p>
            <a:pPr>
              <a:defRPr/>
            </a:pPr>
            <a:fld id="{D9C2FE56-513B-4125-A76B-47AE215BCAC9}" type="slidenum">
              <a:rPr lang="en-GB"/>
              <a:pPr>
                <a:defRPr/>
              </a:pPr>
              <a:t>‹#›</a:t>
            </a:fld>
            <a:endParaRPr lang="en-GB"/>
          </a:p>
        </p:txBody>
      </p:sp>
    </p:spTree>
    <p:extLst>
      <p:ext uri="{BB962C8B-B14F-4D97-AF65-F5344CB8AC3E}">
        <p14:creationId xmlns:p14="http://schemas.microsoft.com/office/powerpoint/2010/main" val="35924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0"/>
          <p:cNvSpPr>
            <a:spLocks noGrp="1" noChangeArrowheads="1"/>
          </p:cNvSpPr>
          <p:nvPr>
            <p:ph type="dt" sz="half" idx="10"/>
          </p:nvPr>
        </p:nvSpPr>
        <p:spPr>
          <a:ln/>
        </p:spPr>
        <p:txBody>
          <a:bodyPr/>
          <a:lstStyle>
            <a:lvl1pPr>
              <a:defRPr/>
            </a:lvl1pPr>
          </a:lstStyle>
          <a:p>
            <a:pPr>
              <a:defRPr/>
            </a:pPr>
            <a:endParaRPr lang="en-GB"/>
          </a:p>
        </p:txBody>
      </p:sp>
      <p:sp>
        <p:nvSpPr>
          <p:cNvPr id="8" name="Rectangle 11"/>
          <p:cNvSpPr>
            <a:spLocks noGrp="1" noChangeArrowheads="1"/>
          </p:cNvSpPr>
          <p:nvPr>
            <p:ph type="ftr" sz="quarter" idx="11"/>
          </p:nvPr>
        </p:nvSpPr>
        <p:spPr>
          <a:ln/>
        </p:spPr>
        <p:txBody>
          <a:bodyPr/>
          <a:lstStyle>
            <a:lvl1pPr>
              <a:defRPr/>
            </a:lvl1pPr>
          </a:lstStyle>
          <a:p>
            <a:pPr>
              <a:defRPr/>
            </a:pPr>
            <a:endParaRPr lang="en-GB"/>
          </a:p>
        </p:txBody>
      </p:sp>
      <p:sp>
        <p:nvSpPr>
          <p:cNvPr id="9" name="Rectangle 12"/>
          <p:cNvSpPr>
            <a:spLocks noGrp="1" noChangeArrowheads="1"/>
          </p:cNvSpPr>
          <p:nvPr>
            <p:ph type="sldNum" sz="quarter" idx="12"/>
          </p:nvPr>
        </p:nvSpPr>
        <p:spPr>
          <a:ln/>
        </p:spPr>
        <p:txBody>
          <a:bodyPr/>
          <a:lstStyle>
            <a:lvl1pPr>
              <a:defRPr/>
            </a:lvl1pPr>
          </a:lstStyle>
          <a:p>
            <a:pPr>
              <a:defRPr/>
            </a:pPr>
            <a:fld id="{E62AAFEA-DC9A-4609-A621-E7192818E0FC}" type="slidenum">
              <a:rPr lang="en-GB"/>
              <a:pPr>
                <a:defRPr/>
              </a:pPr>
              <a:t>‹#›</a:t>
            </a:fld>
            <a:endParaRPr lang="en-GB"/>
          </a:p>
        </p:txBody>
      </p:sp>
    </p:spTree>
    <p:extLst>
      <p:ext uri="{BB962C8B-B14F-4D97-AF65-F5344CB8AC3E}">
        <p14:creationId xmlns:p14="http://schemas.microsoft.com/office/powerpoint/2010/main" val="234275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0"/>
          <p:cNvSpPr>
            <a:spLocks noGrp="1" noChangeArrowheads="1"/>
          </p:cNvSpPr>
          <p:nvPr>
            <p:ph type="dt" sz="half" idx="10"/>
          </p:nvPr>
        </p:nvSpPr>
        <p:spPr>
          <a:ln/>
        </p:spPr>
        <p:txBody>
          <a:bodyPr/>
          <a:lstStyle>
            <a:lvl1pPr>
              <a:defRPr/>
            </a:lvl1pPr>
          </a:lstStyle>
          <a:p>
            <a:pPr>
              <a:defRPr/>
            </a:pPr>
            <a:endParaRPr lang="en-GB"/>
          </a:p>
        </p:txBody>
      </p:sp>
      <p:sp>
        <p:nvSpPr>
          <p:cNvPr id="4" name="Rectangle 11"/>
          <p:cNvSpPr>
            <a:spLocks noGrp="1" noChangeArrowheads="1"/>
          </p:cNvSpPr>
          <p:nvPr>
            <p:ph type="ftr" sz="quarter" idx="11"/>
          </p:nvPr>
        </p:nvSpPr>
        <p:spPr>
          <a:ln/>
        </p:spPr>
        <p:txBody>
          <a:bodyPr/>
          <a:lstStyle>
            <a:lvl1pPr>
              <a:defRPr/>
            </a:lvl1pPr>
          </a:lstStyle>
          <a:p>
            <a:pPr>
              <a:defRPr/>
            </a:pPr>
            <a:endParaRPr lang="en-GB"/>
          </a:p>
        </p:txBody>
      </p:sp>
      <p:sp>
        <p:nvSpPr>
          <p:cNvPr id="5" name="Rectangle 12"/>
          <p:cNvSpPr>
            <a:spLocks noGrp="1" noChangeArrowheads="1"/>
          </p:cNvSpPr>
          <p:nvPr>
            <p:ph type="sldNum" sz="quarter" idx="12"/>
          </p:nvPr>
        </p:nvSpPr>
        <p:spPr>
          <a:ln/>
        </p:spPr>
        <p:txBody>
          <a:bodyPr/>
          <a:lstStyle>
            <a:lvl1pPr>
              <a:defRPr/>
            </a:lvl1pPr>
          </a:lstStyle>
          <a:p>
            <a:pPr>
              <a:defRPr/>
            </a:pPr>
            <a:fld id="{03100D21-31A7-4569-8D08-9E029B3E6270}" type="slidenum">
              <a:rPr lang="en-GB"/>
              <a:pPr>
                <a:defRPr/>
              </a:pPr>
              <a:t>‹#›</a:t>
            </a:fld>
            <a:endParaRPr lang="en-GB"/>
          </a:p>
        </p:txBody>
      </p:sp>
    </p:spTree>
    <p:extLst>
      <p:ext uri="{BB962C8B-B14F-4D97-AF65-F5344CB8AC3E}">
        <p14:creationId xmlns:p14="http://schemas.microsoft.com/office/powerpoint/2010/main" val="1630067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GB"/>
          </a:p>
        </p:txBody>
      </p:sp>
      <p:sp>
        <p:nvSpPr>
          <p:cNvPr id="3" name="Rectangle 11"/>
          <p:cNvSpPr>
            <a:spLocks noGrp="1" noChangeArrowheads="1"/>
          </p:cNvSpPr>
          <p:nvPr>
            <p:ph type="ftr" sz="quarter" idx="11"/>
          </p:nvPr>
        </p:nvSpPr>
        <p:spPr>
          <a:ln/>
        </p:spPr>
        <p:txBody>
          <a:bodyPr/>
          <a:lstStyle>
            <a:lvl1pPr>
              <a:defRPr/>
            </a:lvl1pPr>
          </a:lstStyle>
          <a:p>
            <a:pPr>
              <a:defRPr/>
            </a:pPr>
            <a:endParaRPr lang="en-GB"/>
          </a:p>
        </p:txBody>
      </p:sp>
      <p:sp>
        <p:nvSpPr>
          <p:cNvPr id="4" name="Rectangle 12"/>
          <p:cNvSpPr>
            <a:spLocks noGrp="1" noChangeArrowheads="1"/>
          </p:cNvSpPr>
          <p:nvPr>
            <p:ph type="sldNum" sz="quarter" idx="12"/>
          </p:nvPr>
        </p:nvSpPr>
        <p:spPr>
          <a:ln/>
        </p:spPr>
        <p:txBody>
          <a:bodyPr/>
          <a:lstStyle>
            <a:lvl1pPr>
              <a:defRPr/>
            </a:lvl1pPr>
          </a:lstStyle>
          <a:p>
            <a:pPr>
              <a:defRPr/>
            </a:pPr>
            <a:fld id="{0DE76381-7FBE-4823-A874-B46E9C9253FA}" type="slidenum">
              <a:rPr lang="en-GB"/>
              <a:pPr>
                <a:defRPr/>
              </a:pPr>
              <a:t>‹#›</a:t>
            </a:fld>
            <a:endParaRPr lang="en-GB"/>
          </a:p>
        </p:txBody>
      </p:sp>
    </p:spTree>
    <p:extLst>
      <p:ext uri="{BB962C8B-B14F-4D97-AF65-F5344CB8AC3E}">
        <p14:creationId xmlns:p14="http://schemas.microsoft.com/office/powerpoint/2010/main" val="4245019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GB"/>
          </a:p>
        </p:txBody>
      </p:sp>
      <p:sp>
        <p:nvSpPr>
          <p:cNvPr id="6" name="Rectangle 11"/>
          <p:cNvSpPr>
            <a:spLocks noGrp="1" noChangeArrowheads="1"/>
          </p:cNvSpPr>
          <p:nvPr>
            <p:ph type="ftr" sz="quarter" idx="11"/>
          </p:nvPr>
        </p:nvSpPr>
        <p:spPr>
          <a:ln/>
        </p:spPr>
        <p:txBody>
          <a:bodyPr/>
          <a:lstStyle>
            <a:lvl1pPr>
              <a:defRPr/>
            </a:lvl1pPr>
          </a:lstStyle>
          <a:p>
            <a:pPr>
              <a:defRPr/>
            </a:pPr>
            <a:endParaRPr lang="en-GB"/>
          </a:p>
        </p:txBody>
      </p:sp>
      <p:sp>
        <p:nvSpPr>
          <p:cNvPr id="7" name="Rectangle 12"/>
          <p:cNvSpPr>
            <a:spLocks noGrp="1" noChangeArrowheads="1"/>
          </p:cNvSpPr>
          <p:nvPr>
            <p:ph type="sldNum" sz="quarter" idx="12"/>
          </p:nvPr>
        </p:nvSpPr>
        <p:spPr>
          <a:ln/>
        </p:spPr>
        <p:txBody>
          <a:bodyPr/>
          <a:lstStyle>
            <a:lvl1pPr>
              <a:defRPr/>
            </a:lvl1pPr>
          </a:lstStyle>
          <a:p>
            <a:pPr>
              <a:defRPr/>
            </a:pPr>
            <a:fld id="{B9777835-B397-4242-B5BF-7F62C081658C}" type="slidenum">
              <a:rPr lang="en-GB"/>
              <a:pPr>
                <a:defRPr/>
              </a:pPr>
              <a:t>‹#›</a:t>
            </a:fld>
            <a:endParaRPr lang="en-GB"/>
          </a:p>
        </p:txBody>
      </p:sp>
    </p:spTree>
    <p:extLst>
      <p:ext uri="{BB962C8B-B14F-4D97-AF65-F5344CB8AC3E}">
        <p14:creationId xmlns:p14="http://schemas.microsoft.com/office/powerpoint/2010/main" val="51132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GB"/>
          </a:p>
        </p:txBody>
      </p:sp>
      <p:sp>
        <p:nvSpPr>
          <p:cNvPr id="6" name="Rectangle 11"/>
          <p:cNvSpPr>
            <a:spLocks noGrp="1" noChangeArrowheads="1"/>
          </p:cNvSpPr>
          <p:nvPr>
            <p:ph type="ftr" sz="quarter" idx="11"/>
          </p:nvPr>
        </p:nvSpPr>
        <p:spPr>
          <a:ln/>
        </p:spPr>
        <p:txBody>
          <a:bodyPr/>
          <a:lstStyle>
            <a:lvl1pPr>
              <a:defRPr/>
            </a:lvl1pPr>
          </a:lstStyle>
          <a:p>
            <a:pPr>
              <a:defRPr/>
            </a:pPr>
            <a:endParaRPr lang="en-GB"/>
          </a:p>
        </p:txBody>
      </p:sp>
      <p:sp>
        <p:nvSpPr>
          <p:cNvPr id="7" name="Rectangle 12"/>
          <p:cNvSpPr>
            <a:spLocks noGrp="1" noChangeArrowheads="1"/>
          </p:cNvSpPr>
          <p:nvPr>
            <p:ph type="sldNum" sz="quarter" idx="12"/>
          </p:nvPr>
        </p:nvSpPr>
        <p:spPr>
          <a:ln/>
        </p:spPr>
        <p:txBody>
          <a:bodyPr/>
          <a:lstStyle>
            <a:lvl1pPr>
              <a:defRPr/>
            </a:lvl1pPr>
          </a:lstStyle>
          <a:p>
            <a:pPr>
              <a:defRPr/>
            </a:pPr>
            <a:fld id="{18A2DB72-02F8-4B1C-AB4F-19530DA39D8D}" type="slidenum">
              <a:rPr lang="en-GB"/>
              <a:pPr>
                <a:defRPr/>
              </a:pPr>
              <a:t>‹#›</a:t>
            </a:fld>
            <a:endParaRPr lang="en-GB"/>
          </a:p>
        </p:txBody>
      </p:sp>
    </p:spTree>
    <p:extLst>
      <p:ext uri="{BB962C8B-B14F-4D97-AF65-F5344CB8AC3E}">
        <p14:creationId xmlns:p14="http://schemas.microsoft.com/office/powerpoint/2010/main" val="415566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100" y="-12700"/>
            <a:ext cx="9239250" cy="6940550"/>
            <a:chOff x="-12" y="-10"/>
            <a:chExt cx="5820" cy="4372"/>
          </a:xfrm>
        </p:grpSpPr>
        <p:sp>
          <p:nvSpPr>
            <p:cNvPr id="1032"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 name="AutoShape 5"/>
            <p:cNvSpPr>
              <a:spLocks noChangeArrowheads="1"/>
            </p:cNvSpPr>
            <p:nvPr userDrawn="1"/>
          </p:nvSpPr>
          <p:spPr bwMode="invGray">
            <a:xfrm rot="10800000" flipH="1" flipV="1">
              <a:off x="2" y="-10"/>
              <a:ext cx="5798" cy="288"/>
            </a:xfrm>
            <a:custGeom>
              <a:avLst/>
              <a:gdLst>
                <a:gd name="T0" fmla="*/ 407 w 21600"/>
                <a:gd name="T1" fmla="*/ 0 h 21600"/>
                <a:gd name="T2" fmla="*/ 209 w 21600"/>
                <a:gd name="T3" fmla="*/ 0 h 21600"/>
                <a:gd name="T4" fmla="*/ 10 w 21600"/>
                <a:gd name="T5" fmla="*/ 0 h 21600"/>
                <a:gd name="T6" fmla="*/ 209 w 21600"/>
                <a:gd name="T7" fmla="*/ 0 h 21600"/>
                <a:gd name="T8" fmla="*/ 0 60000 65536"/>
                <a:gd name="T9" fmla="*/ 0 60000 65536"/>
                <a:gd name="T10" fmla="*/ 0 60000 65536"/>
                <a:gd name="T11" fmla="*/ 0 60000 65536"/>
                <a:gd name="T12" fmla="*/ 2343 w 21600"/>
                <a:gd name="T13" fmla="*/ 2325 h 21600"/>
                <a:gd name="T14" fmla="*/ 19257 w 21600"/>
                <a:gd name="T15" fmla="*/ 19275 h 21600"/>
              </a:gdLst>
              <a:ahLst/>
              <a:cxnLst>
                <a:cxn ang="T8">
                  <a:pos x="T0" y="T1"/>
                </a:cxn>
                <a:cxn ang="T9">
                  <a:pos x="T2" y="T3"/>
                </a:cxn>
                <a:cxn ang="T10">
                  <a:pos x="T4" y="T5"/>
                </a:cxn>
                <a:cxn ang="T11">
                  <a:pos x="T6" y="T7"/>
                </a:cxn>
              </a:cxnLst>
              <a:rect l="T12" t="T13" r="T14" b="T15"/>
              <a:pathLst>
                <a:path w="21600" h="21600">
                  <a:moveTo>
                    <a:pt x="0" y="0"/>
                  </a:moveTo>
                  <a:lnTo>
                    <a:pt x="1089" y="21600"/>
                  </a:lnTo>
                  <a:lnTo>
                    <a:pt x="20511" y="21600"/>
                  </a:lnTo>
                  <a:lnTo>
                    <a:pt x="21600" y="0"/>
                  </a:lnTo>
                  <a:lnTo>
                    <a:pt x="0" y="0"/>
                  </a:lnTo>
                  <a:close/>
                </a:path>
              </a:pathLst>
            </a:custGeom>
            <a:gradFill rotWithShape="0">
              <a:gsLst>
                <a:gs pos="0">
                  <a:srgbClr val="006600"/>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 name="AutoShape 6"/>
            <p:cNvSpPr>
              <a:spLocks noChangeArrowheads="1"/>
            </p:cNvSpPr>
            <p:nvPr userDrawn="1"/>
          </p:nvSpPr>
          <p:spPr bwMode="invGray">
            <a:xfrm flipV="1">
              <a:off x="-12" y="4072"/>
              <a:ext cx="5820" cy="290"/>
            </a:xfrm>
            <a:custGeom>
              <a:avLst/>
              <a:gdLst>
                <a:gd name="T0" fmla="*/ 412 w 21600"/>
                <a:gd name="T1" fmla="*/ 0 h 21600"/>
                <a:gd name="T2" fmla="*/ 211 w 21600"/>
                <a:gd name="T3" fmla="*/ 0 h 21600"/>
                <a:gd name="T4" fmla="*/ 11 w 21600"/>
                <a:gd name="T5" fmla="*/ 0 h 21600"/>
                <a:gd name="T6" fmla="*/ 211 w 21600"/>
                <a:gd name="T7" fmla="*/ 0 h 21600"/>
                <a:gd name="T8" fmla="*/ 0 60000 65536"/>
                <a:gd name="T9" fmla="*/ 0 60000 65536"/>
                <a:gd name="T10" fmla="*/ 0 60000 65536"/>
                <a:gd name="T11" fmla="*/ 0 60000 65536"/>
                <a:gd name="T12" fmla="*/ 2349 w 21600"/>
                <a:gd name="T13" fmla="*/ 2383 h 21600"/>
                <a:gd name="T14" fmla="*/ 19251 w 21600"/>
                <a:gd name="T15" fmla="*/ 19217 h 21600"/>
              </a:gdLst>
              <a:ahLst/>
              <a:cxnLst>
                <a:cxn ang="T8">
                  <a:pos x="T0" y="T1"/>
                </a:cxn>
                <a:cxn ang="T9">
                  <a:pos x="T2" y="T3"/>
                </a:cxn>
                <a:cxn ang="T10">
                  <a:pos x="T4" y="T5"/>
                </a:cxn>
                <a:cxn ang="T11">
                  <a:pos x="T6" y="T7"/>
                </a:cxn>
              </a:cxnLst>
              <a:rect l="T12" t="T13" r="T14" b="T15"/>
              <a:pathLst>
                <a:path w="21600" h="21600">
                  <a:moveTo>
                    <a:pt x="0" y="0"/>
                  </a:moveTo>
                  <a:lnTo>
                    <a:pt x="1100" y="21600"/>
                  </a:lnTo>
                  <a:lnTo>
                    <a:pt x="20500" y="21600"/>
                  </a:lnTo>
                  <a:lnTo>
                    <a:pt x="21600" y="0"/>
                  </a:lnTo>
                  <a:lnTo>
                    <a:pt x="0" y="0"/>
                  </a:lnTo>
                  <a:close/>
                </a:path>
              </a:pathLst>
            </a:custGeom>
            <a:gradFill rotWithShape="0">
              <a:gsLst>
                <a:gs pos="0">
                  <a:schemeClr val="bg2"/>
                </a:gs>
                <a:gs pos="100000">
                  <a:srgbClr val="0066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 name="Rectangle 7" descr="Green marble"/>
            <p:cNvSpPr>
              <a:spLocks noChangeArrowheads="1"/>
            </p:cNvSpPr>
            <p:nvPr userDrawn="1"/>
          </p:nvSpPr>
          <p:spPr bwMode="invGray">
            <a:xfrm>
              <a:off x="184" y="176"/>
              <a:ext cx="5432" cy="3988"/>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027" name="Rectangle 8"/>
          <p:cNvSpPr>
            <a:spLocks noGrp="1" noChangeArrowheads="1"/>
          </p:cNvSpPr>
          <p:nvPr>
            <p:ph type="title"/>
          </p:nvPr>
        </p:nvSpPr>
        <p:spPr bwMode="auto">
          <a:xfrm>
            <a:off x="685800" y="3508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9"/>
          <p:cNvSpPr>
            <a:spLocks noGrp="1" noChangeArrowheads="1"/>
          </p:cNvSpPr>
          <p:nvPr>
            <p:ph type="body" idx="1"/>
          </p:nvPr>
        </p:nvSpPr>
        <p:spPr bwMode="auto">
          <a:xfrm>
            <a:off x="698500" y="16652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202" name="Rectangle 10"/>
          <p:cNvSpPr>
            <a:spLocks noGrp="1" noChangeArrowheads="1"/>
          </p:cNvSpPr>
          <p:nvPr>
            <p:ph type="dt" sz="half" idx="2"/>
          </p:nvPr>
        </p:nvSpPr>
        <p:spPr bwMode="auto">
          <a:xfrm>
            <a:off x="685800" y="61658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GB"/>
          </a:p>
        </p:txBody>
      </p:sp>
      <p:sp>
        <p:nvSpPr>
          <p:cNvPr id="8203" name="Rectangle 11"/>
          <p:cNvSpPr>
            <a:spLocks noGrp="1" noChangeArrowheads="1"/>
          </p:cNvSpPr>
          <p:nvPr>
            <p:ph type="ftr" sz="quarter" idx="3"/>
          </p:nvPr>
        </p:nvSpPr>
        <p:spPr bwMode="auto">
          <a:xfrm>
            <a:off x="3124200" y="616585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GB"/>
          </a:p>
        </p:txBody>
      </p:sp>
      <p:sp>
        <p:nvSpPr>
          <p:cNvPr id="8204" name="Rectangle 12"/>
          <p:cNvSpPr>
            <a:spLocks noGrp="1" noChangeArrowheads="1"/>
          </p:cNvSpPr>
          <p:nvPr>
            <p:ph type="sldNum" sz="quarter" idx="4"/>
          </p:nvPr>
        </p:nvSpPr>
        <p:spPr bwMode="auto">
          <a:xfrm>
            <a:off x="6553200" y="61658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E2AF8C4-0A98-4733-AB37-B72B025F6D5F}"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698"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altfg.com/Stars/photo-actors-j/jean-luc-godard-1.jpg" TargetMode="External"/><Relationship Id="rId2" Type="http://schemas.openxmlformats.org/officeDocument/2006/relationships/image" Target="http://www.altfg.com/blog/movie/jean-luc-godard-honorary-oscar-2011/" TargetMode="Externa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oogle.co.uk/imgres?q=the+derby&amp;um=1&amp;hl=en&amp;sa=N&amp;qscrl=1&amp;nord=1&amp;rlz=1T4RNWN_enGB269GB269&amp;biw=1098&amp;bih=556&amp;tbm=isch&amp;tbnid=6Ej9sRjra9FnwM:&amp;imgrefurl=http://lostwolverhampton.co.uk/alternative-vote-edwardian-style/&amp;docid=KTvvxctD8SX9mM&amp;imgurl=http://lostwolverhampton.co.uk/wp-content/uploads/2011/05/p046-the-derby-tattenham-corner-1913.jpg&amp;w=1024&amp;h=645&amp;ei=SSGrTr3XDsO38QOArqiVCw&amp;zoom=1&amp;iact=rc&amp;dur=0&amp;sig=100433484707896831283&amp;page=12&amp;tbnh=161&amp;tbnw=236&amp;start=92&amp;ndsp=8&amp;ved=1t:429,r:6,s:92&amp;tx=84&amp;ty=71" TargetMode="Externa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http://www.altfg.com/blog/movie/last-year-at-marienbad-review-delphine-seyrig/" TargetMode="Externa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image" Target="../media/image79.png"/><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avi"/><Relationship Id="rId1" Type="http://schemas.microsoft.com/office/2007/relationships/media" Target="../media/media6.avi"/><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avi"/><Relationship Id="rId1" Type="http://schemas.microsoft.com/office/2007/relationships/media" Target="../media/media7.avi"/><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avi"/><Relationship Id="rId1" Type="http://schemas.microsoft.com/office/2007/relationships/media" Target="../media/media8.avi"/><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avi"/><Relationship Id="rId1" Type="http://schemas.microsoft.com/office/2007/relationships/media" Target="../media/media9.avi"/><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avi"/><Relationship Id="rId1" Type="http://schemas.microsoft.com/office/2007/relationships/media" Target="../media/media10.avi"/><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1.avi"/><Relationship Id="rId1" Type="http://schemas.openxmlformats.org/officeDocument/2006/relationships/video" Target="NULL" TargetMode="External"/><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avi"/><Relationship Id="rId1" Type="http://schemas.microsoft.com/office/2007/relationships/media" Target="../media/media12.avi"/><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avi"/><Relationship Id="rId1" Type="http://schemas.microsoft.com/office/2007/relationships/media" Target="../media/media13.avi"/><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avi"/><Relationship Id="rId1" Type="http://schemas.microsoft.com/office/2007/relationships/media" Target="../media/media14.avi"/><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5.avi"/><Relationship Id="rId1" Type="http://schemas.microsoft.com/office/2007/relationships/media" Target="../media/media15.avi"/><Relationship Id="rId4" Type="http://schemas.openxmlformats.org/officeDocument/2006/relationships/image" Target="../media/image9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6.avi"/><Relationship Id="rId1" Type="http://schemas.microsoft.com/office/2007/relationships/media" Target="../media/media16.avi"/><Relationship Id="rId4" Type="http://schemas.openxmlformats.org/officeDocument/2006/relationships/image" Target="../media/image9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7.avi"/><Relationship Id="rId1" Type="http://schemas.microsoft.com/office/2007/relationships/media" Target="../media/media17.avi"/><Relationship Id="rId4" Type="http://schemas.openxmlformats.org/officeDocument/2006/relationships/image" Target="../media/image103.png"/></Relationships>
</file>

<file path=ppt/slides/_rels/slide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8.avi"/><Relationship Id="rId1" Type="http://schemas.microsoft.com/office/2007/relationships/media" Target="../media/media18.avi"/><Relationship Id="rId4" Type="http://schemas.openxmlformats.org/officeDocument/2006/relationships/image" Target="../media/image10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ideo" Target="file:///\\fileserver1\teachers\dac\My%20Videos\train\train%20trimmed.swf"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9.avi"/><Relationship Id="rId1" Type="http://schemas.microsoft.com/office/2007/relationships/media" Target="../media/media19.avi"/><Relationship Id="rId4"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http://www.filmforum.org/films/marienbad/marienbadhead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2063" y="446088"/>
            <a:ext cx="407987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link="rId2"/>
          <a:srcRect/>
          <a:tile tx="0" ty="0" sx="100000" sy="100000" flip="none" algn="tl"/>
        </a:blipFill>
        <a:effectLst/>
      </p:bgPr>
    </p:bg>
    <p:spTree>
      <p:nvGrpSpPr>
        <p:cNvPr id="1" name=""/>
        <p:cNvGrpSpPr/>
        <p:nvPr/>
      </p:nvGrpSpPr>
      <p:grpSpPr>
        <a:xfrm>
          <a:off x="0" y="0"/>
          <a:ext cx="0" cy="0"/>
          <a:chOff x="0" y="0"/>
          <a:chExt cx="0" cy="0"/>
        </a:xfrm>
      </p:grpSpPr>
      <p:pic>
        <p:nvPicPr>
          <p:cNvPr id="12290" name="Picture 3" descr="Jean-Luc Godar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923122"/>
            <a:ext cx="4320480"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http://www.diycalculator.com/imgs/console-01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925" y="1023938"/>
            <a:ext cx="5772150"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http://www.filmeducation.org/images/resources/primary/topics/local_history/child_audi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03238"/>
            <a:ext cx="6858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http://1.bp.blogspot.com/_bunjff4J7Y4/TEjUipA4d3I/AAAAAAAADg8/aMh16DzVr18/s1600/vlcsnap-2214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963" y="777875"/>
            <a:ext cx="6950075"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4"/>
          <p:cNvSpPr txBox="1">
            <a:spLocks noChangeArrowheads="1"/>
          </p:cNvSpPr>
          <p:nvPr/>
        </p:nvSpPr>
        <p:spPr bwMode="auto">
          <a:xfrm>
            <a:off x="1431925" y="5999163"/>
            <a:ext cx="4187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buFontTx/>
              <a:buChar char="•"/>
            </a:pPr>
            <a:r>
              <a:rPr lang="en-GB" i="1"/>
              <a:t>Leaving Jerusalem by Railway</a:t>
            </a:r>
            <a:r>
              <a:rPr lang="en-GB"/>
              <a:t> (1897)</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http://www.doctormacro.com/Images/Gish,%20Lillian/Annex/Annex%20-%20Gish,%20Lillian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425" y="446088"/>
            <a:ext cx="462915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http://www.filmreference.com/images/sjff_01_img0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663" y="1200150"/>
            <a:ext cx="59086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http://www.gc.maricopa.edu/business/cis133/v6/images/bl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369252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7" descr="http://download.teachersmedia.co.uk/images/captures/600/C4936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05200"/>
            <a:ext cx="51816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descr="http://www.diccionariosdigitales.com/CARATULAS/Rescued%20by%20Rover%20(19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514600"/>
            <a:ext cx="30099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8"/>
          <p:cNvSpPr txBox="1">
            <a:spLocks noChangeArrowheads="1"/>
          </p:cNvSpPr>
          <p:nvPr/>
        </p:nvSpPr>
        <p:spPr bwMode="auto">
          <a:xfrm>
            <a:off x="838200" y="5334000"/>
            <a:ext cx="2873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buFontTx/>
              <a:buChar char="•"/>
            </a:pPr>
            <a:r>
              <a:rPr lang="en-GB" i="1"/>
              <a:t>Rescued by Rover</a:t>
            </a:r>
            <a:r>
              <a:rPr lang="en-GB"/>
              <a:t> (1905)</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http://bp0.blogger.com/_drdzYsqXy8Y/SDpYwZfv72I/AAAAAAAACRY/04hnM6uBt1U/s400/T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7010400"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4"/>
          <p:cNvSpPr txBox="1">
            <a:spLocks noChangeArrowheads="1"/>
          </p:cNvSpPr>
          <p:nvPr/>
        </p:nvSpPr>
        <p:spPr bwMode="auto">
          <a:xfrm>
            <a:off x="1736725" y="5618163"/>
            <a:ext cx="6521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buFontTx/>
              <a:buChar char="•"/>
            </a:pPr>
            <a:r>
              <a:rPr lang="en-GB"/>
              <a:t>Odessa Steps sequence, </a:t>
            </a:r>
            <a:r>
              <a:rPr lang="en-GB" i="1"/>
              <a:t>The Battleship Potemkin</a:t>
            </a:r>
            <a:r>
              <a:rPr lang="en-GB"/>
              <a:t> (1925)</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http://3.bp.blogspot.com/_o0AUrCr8VGs/St9P69FOg2I/AAAAAAAAAX0/OGFRPMcMCCs/s400/dr_caligari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39084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http://www.leninimports.com/cabinet_of_dr_caligari_poster_shop_n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2133600"/>
            <a:ext cx="45720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descr="http://eric.b.olsen.tripod.com/images/caligari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276600"/>
            <a:ext cx="310832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8"/>
          <p:cNvSpPr txBox="1">
            <a:spLocks noChangeArrowheads="1"/>
          </p:cNvSpPr>
          <p:nvPr/>
        </p:nvSpPr>
        <p:spPr bwMode="auto">
          <a:xfrm>
            <a:off x="4479925" y="5389563"/>
            <a:ext cx="4102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buFontTx/>
              <a:buChar char="•"/>
            </a:pPr>
            <a:r>
              <a:rPr lang="en-GB" i="1"/>
              <a:t>Das Kabinet des Dr Caligari</a:t>
            </a:r>
            <a:r>
              <a:rPr lang="en-GB"/>
              <a:t> (1920)</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3065463" y="19272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1507" name="Rectangle 5"/>
          <p:cNvSpPr>
            <a:spLocks noChangeArrowheads="1"/>
          </p:cNvSpPr>
          <p:nvPr/>
        </p:nvSpPr>
        <p:spPr bwMode="auto">
          <a:xfrm>
            <a:off x="3065463" y="1927225"/>
            <a:ext cx="184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FontTx/>
              <a:buAutoNum type="arabicPeriod"/>
            </a:pPr>
            <a:endParaRPr lang="en-US">
              <a:solidFill>
                <a:srgbClr val="CC0000"/>
              </a:solidFill>
              <a:latin typeface="Times New Roman" pitchFamily="18" charset="0"/>
            </a:endParaRPr>
          </a:p>
          <a:p>
            <a:pPr lvl="1" eaLnBrk="0" hangingPunct="0"/>
            <a:endParaRPr lang="en-US">
              <a:latin typeface="Times New Roman" pitchFamily="18" charset="0"/>
            </a:endParaRPr>
          </a:p>
        </p:txBody>
      </p:sp>
      <p:pic>
        <p:nvPicPr>
          <p:cNvPr id="21508" name="Picture 7" descr="http://t1.gstatic.com/images?q=tbn:ANd9GcT4STuHUiEG2Gu1Ms5UYZ2MOAvItyxvDJYOkNMU_ZeWdYvdEnMZ">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114800"/>
            <a:ext cx="2925763"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descr="http://www.epsomandewellhistoryexplorer.org.uk/images/DerbyByGeric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800"/>
            <a:ext cx="45720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3" descr="http://bioscopic.files.wordpress.com/2008/03/melie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057400"/>
            <a:ext cx="48577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5279" y="6049352"/>
            <a:ext cx="3381247" cy="461665"/>
          </a:xfrm>
          <a:prstGeom prst="rect">
            <a:avLst/>
          </a:prstGeom>
          <a:noFill/>
        </p:spPr>
        <p:txBody>
          <a:bodyPr wrap="none" rtlCol="0">
            <a:spAutoFit/>
          </a:bodyPr>
          <a:lstStyle/>
          <a:p>
            <a:r>
              <a:rPr lang="en-GB" dirty="0" smtClean="0"/>
              <a:t>Truth at the Epsom Derby</a:t>
            </a:r>
            <a:endParaRPr lang="en-GB" dirty="0"/>
          </a:p>
        </p:txBody>
      </p:sp>
      <p:sp>
        <p:nvSpPr>
          <p:cNvPr id="3" name="TextBox 2"/>
          <p:cNvSpPr txBox="1"/>
          <p:nvPr/>
        </p:nvSpPr>
        <p:spPr>
          <a:xfrm>
            <a:off x="5029394" y="5617348"/>
            <a:ext cx="3073277" cy="461665"/>
          </a:xfrm>
          <a:prstGeom prst="rect">
            <a:avLst/>
          </a:prstGeom>
          <a:noFill/>
        </p:spPr>
        <p:txBody>
          <a:bodyPr wrap="none" rtlCol="0">
            <a:spAutoFit/>
          </a:bodyPr>
          <a:lstStyle/>
          <a:p>
            <a:r>
              <a:rPr lang="en-GB" dirty="0" smtClean="0"/>
              <a:t>A </a:t>
            </a:r>
            <a:r>
              <a:rPr lang="en-GB" dirty="0" err="1" smtClean="0"/>
              <a:t>Méliès</a:t>
            </a:r>
            <a:r>
              <a:rPr lang="en-GB" dirty="0" smtClean="0"/>
              <a:t> fantasy tableau</a:t>
            </a:r>
            <a:endParaRPr lang="en-GB"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http://upload.wikimedia.org/wikipedia/en/thumb/0/0c/Marienbadposter.jpg/220px-Marienbad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762000"/>
            <a:ext cx="3722688"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http://www.terramedia.co.uk/brighton/Let_me_dream_agai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33528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descr="http://michaelgloversmith.files.wordpress.com/2010/09/19001332letmedreamag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00200"/>
            <a:ext cx="35052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http://www.frontrowreviews.co.uk/wordpress/wp-content/uploads/2011/07/LastYearAtMarienbad1T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857250"/>
            <a:ext cx="704056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http://evilmonito.com/wp-content/uploads/2009/08/annex-hitchcock-alfred-blackmail_nrfpt_02-409x2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19200"/>
            <a:ext cx="63754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http://3.bp.blogspot.com/_-uuFHtKZ9Pg/TRF9lMKdnQI/AAAAAAAACoQ/qXH0dMbZI7Q/s1600/Casablanca+Annex+-+Bogart%252C+Humphrey+%2528Casablanca%2529_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446088"/>
            <a:ext cx="4233862"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descr="http://ceciliamschwartz.files.wordpress.com/2010/06/casablanca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914400"/>
            <a:ext cx="4419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descr="http://www.gonemovies.com/www/Drama/Drama/CasablancaKu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505200"/>
            <a:ext cx="41148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http://www.cinemaisdope.com/wp-content/uploads/2010/02/roaring_twenti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066800"/>
            <a:ext cx="3443288"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http://s3.hubimg.com/u/709810_f5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288925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7" descr="http://www.moviemail-online.co.uk/images/large/5877_3-Stagecoac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733800"/>
            <a:ext cx="41910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http://static.guim.co.uk/sys-images/Arts/Arts_/Pictures/2009/5/29/1243611969791/Ingmar-Bergman-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525780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descr="http://image.guardian.co.uk/sys-images/Arts/Arts_/site_furniture/2007/07/31/mantonioni4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505200"/>
            <a:ext cx="46482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7" descr="http://3.bp.blogspot.com/_W4KEhJcfwA0/TTMIFrsu7OI/AAAAAAAAAso/iCwTcM7EC3Q/s1600/the-seventh-seal--criterion-collec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28600"/>
            <a:ext cx="23447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9" descr="http://www.vinmag.com/online/media/gbu0/prodlg/AP325-l'avventura-michelangelo-antonioni-italian-movie-poster-19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429000"/>
            <a:ext cx="2341563"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953000" y="4419600"/>
            <a:ext cx="24257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sz="4400"/>
              <a:t>2. Genesis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http://www.sensesofcinema.com/wp-content/uploads/2009/09/Alain-Resna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0"/>
            <a:ext cx="36353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http://1.bp.blogspot.com/__9UFe0zlhT8/TS-2YREF_VI/AAAAAAAAAKk/O7qmS-v4J2A/s1600/Night+and+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57150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4"/>
          <p:cNvSpPr txBox="1">
            <a:spLocks noChangeArrowheads="1"/>
          </p:cNvSpPr>
          <p:nvPr/>
        </p:nvSpPr>
        <p:spPr bwMode="auto">
          <a:xfrm>
            <a:off x="4403725" y="5389563"/>
            <a:ext cx="294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buFontTx/>
              <a:buChar char="•"/>
            </a:pPr>
            <a:r>
              <a:rPr lang="en-GB" i="1"/>
              <a:t>Nuit et brouillard</a:t>
            </a:r>
            <a:r>
              <a:rPr lang="en-GB"/>
              <a:t> (1955)</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http://image.toutlecine.com/photos/t/o/u/toute-la-memoire-du-monde-1956-02-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838200"/>
            <a:ext cx="6011863"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4"/>
          <p:cNvSpPr txBox="1">
            <a:spLocks noChangeArrowheads="1"/>
          </p:cNvSpPr>
          <p:nvPr/>
        </p:nvSpPr>
        <p:spPr bwMode="auto">
          <a:xfrm>
            <a:off x="822325" y="5465763"/>
            <a:ext cx="3917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buFontTx/>
              <a:buChar char="•"/>
            </a:pPr>
            <a:r>
              <a:rPr lang="en-GB" i="1"/>
              <a:t>Toute la mémoire du monde</a:t>
            </a:r>
            <a:r>
              <a:rPr lang="en-GB"/>
              <a:t> (1956)</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ttp://thefilmstage.com/wp-content/uploads/2011/07/m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45148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descr="http://4.bp.blogspot.com/-9_-EfxJtr7s/TeK2NaMU5NI/AAAAAAAAAJU/60CJXojfOsM/s1600/Lars-von-Trier-Nicole-Kidman-Johnny-de-Brest-Dogvill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828800"/>
            <a:ext cx="3205163"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2" descr="http://filmonogamy.files.wordpress.com/2011/03/antichrist_ver3_xl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457200"/>
            <a:ext cx="311626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http://www.filmreference.com/images/sjff_01_img0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589756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http://www.arpla.fr/canal20/adnm/wp-content/uploads/2010/01/seyrig-albertazz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3675"/>
            <a:ext cx="9144000"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http://4.bp.blogspot.com/_ambDr6p-0zY/THGsTsY-iQI/AAAAAAAAAXY/PFzgizunAvM/s1600/ARG-PN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3" y="714375"/>
            <a:ext cx="4068762"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http://www.filmreference.com/images/sjff_04_img15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313" y="1171575"/>
            <a:ext cx="592137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http://www.dvdbeaver.com/film2/DVDReviews46/last%20year%20at%20marienbad%20blu-ray/large/large%20last%20year%20at%20marienbad%20blu-ray5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8275638"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3276600" y="4419600"/>
            <a:ext cx="4702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sz="4400"/>
              <a:t>3. The story so far…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800600" y="4572000"/>
            <a:ext cx="26019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sz="4400" dirty="0"/>
              <a:t>4. Synopsis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http://www.dvdbeaver.com/film2/DVDReviews46/last%20year%20at%20marienbad%20blu-ray/title%20last%20year%20at%20marienb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5900"/>
            <a:ext cx="9144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http://localhostr.com/file/tHcDliM/Marie-000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432175"/>
            <a:ext cx="805497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5" descr="http://localhostr.com/file/BWDjYvm/Marie-000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784860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lexpress.fr/medias/1464/749873_sans-tit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99" y="404664"/>
            <a:ext cx="57626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1986" name="Picture 3" descr="http://absentlysullen.files.wordpress.com/2010/04/marienb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3068960"/>
            <a:ext cx="4451339" cy="3342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http://www.thismoment.pwp.blueyonder.co.uk/blog/marienb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8513763"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http://hcl.harvard.edu/hfa/images/films/2010janmar/resnais_marienb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000734"/>
            <a:ext cx="6978352" cy="502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link="rId2"/>
          <a:srcRect/>
          <a:tile tx="0" ty="0" sx="100000" sy="100000" flip="none" algn="tl"/>
        </a:blipFill>
        <a:effectLst/>
      </p:bgPr>
    </p:bg>
    <p:spTree>
      <p:nvGrpSpPr>
        <p:cNvPr id="1" name=""/>
        <p:cNvGrpSpPr/>
        <p:nvPr/>
      </p:nvGrpSpPr>
      <p:grpSpPr>
        <a:xfrm>
          <a:off x="0" y="0"/>
          <a:ext cx="0" cy="0"/>
          <a:chOff x="0" y="0"/>
          <a:chExt cx="0" cy="0"/>
        </a:xfrm>
      </p:grpSpPr>
      <p:pic>
        <p:nvPicPr>
          <p:cNvPr id="44034" name="Picture 3" descr="http://courseblogs.atlhub.net/davidhendon/files/2010/08/marienb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5" descr="Last Year at Marienbad by Alain Resna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962400"/>
            <a:ext cx="57150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http://birdthings.files.wordpress.com/2011/04/marien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563" y="1903413"/>
            <a:ext cx="6240462"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9" descr="http://www.bangkokpost.com/media/content/20110805/295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765175"/>
            <a:ext cx="37036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http://28.media.tumblr.com/tumblr_l4ocwz5ODK1qzzxybo1_5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46088"/>
            <a:ext cx="4572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http://wondersinthedark.files.wordpress.com/2009/04/lyam1.jpg?w=500&amp;h=2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90600"/>
            <a:ext cx="57150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descr="http://www.chicagoreader.com/binary/7233/movies_review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76600"/>
            <a:ext cx="45720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downloads2.naftemporiki.gr.edgesuite.net/clickatlife/movieimages2/1658_1.jpg?perysi-sto-marienmp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773238"/>
            <a:ext cx="595312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1.bp.blogspot.com/_nCAyUisaUS0/TOfYXB2ATsI/AAAAAAAABkM/zPkNH4Mh8_U/s1600/0015a4s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68413"/>
            <a:ext cx="8543925"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51920" y="4725144"/>
            <a:ext cx="4012637" cy="769441"/>
          </a:xfrm>
          <a:prstGeom prst="rect">
            <a:avLst/>
          </a:prstGeom>
          <a:noFill/>
        </p:spPr>
        <p:txBody>
          <a:bodyPr wrap="none" rtlCol="0">
            <a:spAutoFit/>
          </a:bodyPr>
          <a:lstStyle/>
          <a:p>
            <a:r>
              <a:rPr lang="en-GB" sz="4400" dirty="0" smtClean="0"/>
              <a:t>5. …Or did they?</a:t>
            </a:r>
            <a:endParaRPr lang="en-GB" sz="4400" dirty="0"/>
          </a:p>
        </p:txBody>
      </p:sp>
    </p:spTree>
    <p:extLst>
      <p:ext uri="{BB962C8B-B14F-4D97-AF65-F5344CB8AC3E}">
        <p14:creationId xmlns:p14="http://schemas.microsoft.com/office/powerpoint/2010/main" val="22255154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ixhost.me/avaxhome/2006-11-11/PDVD_0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8061147" cy="34215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962400" y="4419600"/>
            <a:ext cx="40862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sz="4400"/>
              <a:t>1. La caméra stylo</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http://preview.filesonic.com/img/e7/f2/ba/23247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916113"/>
            <a:ext cx="76739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50ansdecinema.files.wordpress.com/2011/03/last_year_at_marienb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839788"/>
            <a:ext cx="6697662" cy="502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media.cinemasquid.com/blu-ray/titles/last-year-at-marienbad/4988/screenshot-med-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009650"/>
            <a:ext cx="8424862"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1"/>
          <p:cNvSpPr txBox="1">
            <a:spLocks noChangeArrowheads="1"/>
          </p:cNvSpPr>
          <p:nvPr/>
        </p:nvSpPr>
        <p:spPr bwMode="auto">
          <a:xfrm>
            <a:off x="1403350" y="3716338"/>
            <a:ext cx="2265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dirty="0"/>
              <a:t>Film: 26,00-27,00</a:t>
            </a:r>
          </a:p>
        </p:txBody>
      </p:sp>
      <p:pic>
        <p:nvPicPr>
          <p:cNvPr id="2" name="0,26,00-0,27,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3568" y="548680"/>
            <a:ext cx="7776864" cy="5832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1"/>
          <p:cNvSpPr txBox="1">
            <a:spLocks noChangeArrowheads="1"/>
          </p:cNvSpPr>
          <p:nvPr/>
        </p:nvSpPr>
        <p:spPr bwMode="auto">
          <a:xfrm>
            <a:off x="1835150" y="1989138"/>
            <a:ext cx="2265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Film: 10,35-10,47</a:t>
            </a:r>
          </a:p>
          <a:p>
            <a:pPr eaLnBrk="1" hangingPunct="1"/>
            <a:endParaRPr lang="en-GB"/>
          </a:p>
        </p:txBody>
      </p:sp>
      <p:pic>
        <p:nvPicPr>
          <p:cNvPr id="2" name="0,10,35-0,10,47.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616" y="836712"/>
            <a:ext cx="6984776" cy="52385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30.media.tumblr.com/tumblr_lk3uht9ScA1qzmzrb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981075"/>
            <a:ext cx="63373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descr="http://circeo59.files.wordpress.com/2009/12/alain-resnais-lannee-derniere-a-marienbad-1961300001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793875"/>
            <a:ext cx="85264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http://circeo59.files.wordpress.com/2009/12/alain-resnais-lannee-derniere-a-marienbad-196130000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31950"/>
            <a:ext cx="8623300"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p7.fotolog.com/photo/23/60/69/soytucoiffeur/1277856571062_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725488"/>
            <a:ext cx="47625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8" descr="http://2.bp.blogspot.com/_r04aGlPuelE/SiVhDpb8AhI/AAAAAAAAAsg/0J81JuK7mG4/s400/LastYearAtMarienbad1T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5313" y="3716338"/>
            <a:ext cx="3810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farm3.static.flickr.com/2390/2419264196_4f574d3380.jpg?v=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795338"/>
            <a:ext cx="6408737"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1"/>
          <p:cNvSpPr>
            <a:spLocks noChangeArrowheads="1"/>
          </p:cNvSpPr>
          <p:nvPr/>
        </p:nvSpPr>
        <p:spPr bwMode="auto">
          <a:xfrm>
            <a:off x="3132138" y="4797425"/>
            <a:ext cx="2265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Film: 36,01-37,34</a:t>
            </a:r>
          </a:p>
        </p:txBody>
      </p:sp>
      <p:pic>
        <p:nvPicPr>
          <p:cNvPr id="2" name="0,36,01-0,37,34.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5616" y="620688"/>
            <a:ext cx="7200527" cy="54003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http://www.occalivre.be/images/books/Les%20faux%20monnayeu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2819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descr="http://ecx.images-amazon.com/images/I/51iPUnaX99L._SL500_AA3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9050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7" descr="http://2.bp.blogspot.com/_DsYzoXmj3sU/TNhpoPTf2_I/AAAAAAAAAFM/cNFEdJ8jtbY/s1600/JoyceUlysse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667000"/>
            <a:ext cx="3038475"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1835150" y="2060575"/>
            <a:ext cx="2765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Film: 1,21.10- 1,21.45</a:t>
            </a:r>
          </a:p>
        </p:txBody>
      </p:sp>
      <p:pic>
        <p:nvPicPr>
          <p:cNvPr id="2" name="1,21,10-1,21,45.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6199" y="980728"/>
            <a:ext cx="6768752" cy="50765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1"/>
          <p:cNvSpPr txBox="1">
            <a:spLocks noChangeArrowheads="1"/>
          </p:cNvSpPr>
          <p:nvPr/>
        </p:nvSpPr>
        <p:spPr bwMode="auto">
          <a:xfrm>
            <a:off x="1547813" y="2636838"/>
            <a:ext cx="2265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Film: 17,03-18,12</a:t>
            </a:r>
          </a:p>
        </p:txBody>
      </p:sp>
      <p:pic>
        <p:nvPicPr>
          <p:cNvPr id="2" name="0,17,03-0,18,1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0782" y="1194461"/>
            <a:ext cx="6087561" cy="45656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3787775" y="3198813"/>
            <a:ext cx="22653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Film: 24,42-25,08</a:t>
            </a:r>
          </a:p>
        </p:txBody>
      </p:sp>
      <p:pic>
        <p:nvPicPr>
          <p:cNvPr id="2" name="0,24,42-0,25,08.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7624" y="797465"/>
            <a:ext cx="6840760" cy="5130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1960" y="4725144"/>
            <a:ext cx="3983783" cy="769441"/>
          </a:xfrm>
          <a:prstGeom prst="rect">
            <a:avLst/>
          </a:prstGeom>
          <a:noFill/>
        </p:spPr>
        <p:txBody>
          <a:bodyPr wrap="none" rtlCol="0">
            <a:spAutoFit/>
          </a:bodyPr>
          <a:lstStyle/>
          <a:p>
            <a:r>
              <a:rPr lang="en-GB" sz="4400" dirty="0" smtClean="0"/>
              <a:t>6. Un </a:t>
            </a:r>
            <a:r>
              <a:rPr lang="en-GB" sz="4400" dirty="0" err="1" smtClean="0"/>
              <a:t>fil</a:t>
            </a:r>
            <a:r>
              <a:rPr lang="en-GB" sz="4400" dirty="0" smtClean="0"/>
              <a:t> </a:t>
            </a:r>
            <a:r>
              <a:rPr lang="en-GB" sz="4400" dirty="0" err="1" smtClean="0"/>
              <a:t>d’Ariane</a:t>
            </a:r>
            <a:endParaRPr lang="en-GB" sz="4400" dirty="0"/>
          </a:p>
        </p:txBody>
      </p:sp>
    </p:spTree>
    <p:extLst>
      <p:ext uri="{BB962C8B-B14F-4D97-AF65-F5344CB8AC3E}">
        <p14:creationId xmlns:p14="http://schemas.microsoft.com/office/powerpoint/2010/main" val="29222511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30,00-0,30,25.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1640" y="980728"/>
            <a:ext cx="6480720" cy="4860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1"/>
          <p:cNvSpPr txBox="1">
            <a:spLocks noChangeArrowheads="1"/>
          </p:cNvSpPr>
          <p:nvPr/>
        </p:nvSpPr>
        <p:spPr bwMode="auto">
          <a:xfrm>
            <a:off x="1763713" y="3068638"/>
            <a:ext cx="2843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Film: 1,11.15- 1,11.25 </a:t>
            </a:r>
          </a:p>
        </p:txBody>
      </p:sp>
      <p:pic>
        <p:nvPicPr>
          <p:cNvPr id="2" name="1,11,15-1,11,25.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2569" y="896352"/>
            <a:ext cx="6408712" cy="4806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kevinalfredstrom.com/art/d/1609-1/Arno_Breker__Orpheus_u__Euridike_1944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549275"/>
            <a:ext cx="6583362"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th03.deviantart.net/images/PRE/i/2003/40/b/9/death_of_the_discworl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825" y="1765300"/>
            <a:ext cx="299085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4" descr="http://image.toutlecine.com/photos/a/n/n/annee-derniere-a-marienb-ii07-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450" y="981075"/>
            <a:ext cx="291465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1"/>
          <p:cNvSpPr txBox="1">
            <a:spLocks noChangeArrowheads="1"/>
          </p:cNvSpPr>
          <p:nvPr/>
        </p:nvSpPr>
        <p:spPr bwMode="auto">
          <a:xfrm>
            <a:off x="2411413" y="2708275"/>
            <a:ext cx="2843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Film: 1,15.56 - 1,16.18</a:t>
            </a:r>
          </a:p>
        </p:txBody>
      </p:sp>
      <p:pic>
        <p:nvPicPr>
          <p:cNvPr id="2" name="1,15,56-1,16,18.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648" y="1052736"/>
            <a:ext cx="6264696" cy="4698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userwww.sfsu.edu/~nsalcedo/DAI_527/my_even_number_website/images/seventh-seal-1-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908050"/>
            <a:ext cx="6872288"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http://documentation.flypix.info/CHRONOLOGIE_PHOTOGRAPHIE/lumie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446088"/>
            <a:ext cx="4811712"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1"/>
          <p:cNvSpPr txBox="1">
            <a:spLocks noChangeArrowheads="1"/>
          </p:cNvSpPr>
          <p:nvPr/>
        </p:nvSpPr>
        <p:spPr bwMode="auto">
          <a:xfrm>
            <a:off x="2339975" y="3500438"/>
            <a:ext cx="2900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Film: 0,00.50 – 0,01.40</a:t>
            </a:r>
          </a:p>
        </p:txBody>
      </p:sp>
      <p:pic>
        <p:nvPicPr>
          <p:cNvPr id="2" name="0,00,50-0,01,40.avi">
            <a:hlinkClick r:id="" action="ppaction://media"/>
          </p:cNvPr>
          <p:cNvPicPr>
            <a:picLocks noChangeAspect="1"/>
          </p:cNvPicPr>
          <p:nvPr>
            <a:videoFile r:link="rId1"/>
            <p:extLst>
              <p:ext uri="{DAA4B4D4-6D71-4841-9C94-3DE7FCFB9230}">
                <p14:media xmlns:p14="http://schemas.microsoft.com/office/powerpoint/2010/main" r:embed="rId2">
                  <p14:trim st="2246.6554"/>
                </p14:media>
              </p:ext>
            </p:extLst>
          </p:nvPr>
        </p:nvPicPr>
        <p:blipFill>
          <a:blip r:embed="rId4"/>
          <a:stretch>
            <a:fillRect/>
          </a:stretch>
        </p:blipFill>
        <p:spPr>
          <a:xfrm>
            <a:off x="1547664" y="1286192"/>
            <a:ext cx="5904656" cy="44284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allartclassic.com/img/Edmund_Blair_Leighton_LEE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476250"/>
            <a:ext cx="6583362"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1.bp.blogspot.com/_3OGGDiD0iqk/TJzlDH62f6I/AAAAAAAAABI/GbNnMezVTYc/s1600/6a00d8341c977453ef0120a7701fca970b-800w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052513"/>
            <a:ext cx="6029325"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www.moviemail-online.co.uk/images/large/orphee.jpg.asset_rg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260350"/>
            <a:ext cx="5143500"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bestpriceart.com/shop-online/images/vault/burne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404813"/>
            <a:ext cx="604837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1"/>
          <p:cNvSpPr txBox="1">
            <a:spLocks noChangeArrowheads="1"/>
          </p:cNvSpPr>
          <p:nvPr/>
        </p:nvSpPr>
        <p:spPr bwMode="auto">
          <a:xfrm>
            <a:off x="2484438" y="2997200"/>
            <a:ext cx="2476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Film: 22,45 – 23,38</a:t>
            </a:r>
          </a:p>
        </p:txBody>
      </p:sp>
      <p:pic>
        <p:nvPicPr>
          <p:cNvPr id="2" name="0,22,45-0,23,38.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648" y="1052736"/>
            <a:ext cx="6336704" cy="4752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25,08-0,26,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7624" y="890718"/>
            <a:ext cx="6912768" cy="5184576"/>
          </a:xfrm>
          <a:prstGeom prst="rect">
            <a:avLst/>
          </a:prstGeom>
        </p:spPr>
      </p:pic>
    </p:spTree>
    <p:extLst>
      <p:ext uri="{BB962C8B-B14F-4D97-AF65-F5344CB8AC3E}">
        <p14:creationId xmlns:p14="http://schemas.microsoft.com/office/powerpoint/2010/main" val="3986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51,37-0,52,18.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7624" y="908720"/>
            <a:ext cx="6720747" cy="5040560"/>
          </a:xfrm>
          <a:prstGeom prst="rect">
            <a:avLst/>
          </a:prstGeom>
        </p:spPr>
      </p:pic>
    </p:spTree>
    <p:extLst>
      <p:ext uri="{BB962C8B-B14F-4D97-AF65-F5344CB8AC3E}">
        <p14:creationId xmlns:p14="http://schemas.microsoft.com/office/powerpoint/2010/main" val="46937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1"/>
          <p:cNvSpPr txBox="1">
            <a:spLocks noChangeArrowheads="1"/>
          </p:cNvSpPr>
          <p:nvPr/>
        </p:nvSpPr>
        <p:spPr bwMode="auto">
          <a:xfrm>
            <a:off x="2987675" y="2636838"/>
            <a:ext cx="2900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Film: 1,06,38 – 1,07,39</a:t>
            </a:r>
          </a:p>
        </p:txBody>
      </p:sp>
      <p:pic>
        <p:nvPicPr>
          <p:cNvPr id="2" name="1,06,38-1,07,39.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9632" y="967764"/>
            <a:ext cx="6696744" cy="5022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7744" y="4797152"/>
            <a:ext cx="6408036" cy="769441"/>
          </a:xfrm>
          <a:prstGeom prst="rect">
            <a:avLst/>
          </a:prstGeom>
          <a:noFill/>
        </p:spPr>
        <p:txBody>
          <a:bodyPr wrap="none" rtlCol="0">
            <a:spAutoFit/>
          </a:bodyPr>
          <a:lstStyle/>
          <a:p>
            <a:r>
              <a:rPr lang="en-GB" sz="4400" dirty="0" smtClean="0"/>
              <a:t>7. The opening, an opening</a:t>
            </a:r>
            <a:endParaRPr lang="en-GB" sz="4400" dirty="0"/>
          </a:p>
        </p:txBody>
      </p:sp>
    </p:spTree>
    <p:extLst>
      <p:ext uri="{BB962C8B-B14F-4D97-AF65-F5344CB8AC3E}">
        <p14:creationId xmlns:p14="http://schemas.microsoft.com/office/powerpoint/2010/main" val="1510908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5877077"/>
            <a:ext cx="2964851" cy="461665"/>
          </a:xfrm>
          <a:prstGeom prst="rect">
            <a:avLst/>
          </a:prstGeom>
          <a:noFill/>
        </p:spPr>
        <p:txBody>
          <a:bodyPr wrap="none" rtlCol="0">
            <a:spAutoFit/>
          </a:bodyPr>
          <a:lstStyle/>
          <a:p>
            <a:r>
              <a:rPr lang="en-GB" i="1" dirty="0" smtClean="0"/>
              <a:t>La sortie de </a:t>
            </a:r>
            <a:r>
              <a:rPr lang="en-GB" i="1" dirty="0" err="1" smtClean="0"/>
              <a:t>l’usine</a:t>
            </a:r>
            <a:r>
              <a:rPr lang="en-GB" i="1" dirty="0" smtClean="0"/>
              <a:t> </a:t>
            </a:r>
            <a:r>
              <a:rPr lang="en-GB" dirty="0" smtClean="0"/>
              <a:t>(1895)</a:t>
            </a:r>
            <a:endParaRPr lang="en-GB" dirty="0"/>
          </a:p>
        </p:txBody>
      </p:sp>
      <p:pic>
        <p:nvPicPr>
          <p:cNvPr id="4" name="La+Sortie+de+lUsine+Lumière+à+Lyon_mpeg1video.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648" y="1177340"/>
            <a:ext cx="6331902" cy="43172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1"/>
          <p:cNvSpPr txBox="1">
            <a:spLocks noChangeArrowheads="1"/>
          </p:cNvSpPr>
          <p:nvPr/>
        </p:nvSpPr>
        <p:spPr bwMode="auto">
          <a:xfrm>
            <a:off x="2700338" y="3141663"/>
            <a:ext cx="2187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Film: 4,31 – 5,59</a:t>
            </a:r>
          </a:p>
        </p:txBody>
      </p:sp>
      <p:pic>
        <p:nvPicPr>
          <p:cNvPr id="2" name="0,04,31-0,05,59.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9709" y="1000735"/>
            <a:ext cx="6480720" cy="4860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1"/>
          <p:cNvSpPr txBox="1">
            <a:spLocks noChangeArrowheads="1"/>
          </p:cNvSpPr>
          <p:nvPr/>
        </p:nvSpPr>
        <p:spPr bwMode="auto">
          <a:xfrm>
            <a:off x="611188" y="692150"/>
            <a:ext cx="792162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…silent rooms, in which the footsteps of the advancing figure </a:t>
            </a:r>
          </a:p>
          <a:p>
            <a:pPr eaLnBrk="1" hangingPunct="1"/>
            <a:r>
              <a:rPr lang="en-GB"/>
              <a:t>are absorbed by carpets so heavy, so thick that no noise reaches </a:t>
            </a:r>
          </a:p>
          <a:p>
            <a:pPr eaLnBrk="1" hangingPunct="1"/>
            <a:r>
              <a:rPr lang="en-GB"/>
              <a:t>his own ears, as if the ears themselves of the figure advancing once more, along these corridors, through these salons, these galleries, in this building from another century, this immense, luxurious, baroque, lugubrious hotel, in which endless corridors give way to silent, deserted corridors, weighed down by a cold and sombre décor of wooden carvings, stucco, moulded panels, marbles, black mirrors, black-tinted paintings, columns, sculpted door frames, rows of doorways, of galleries, transverse corridors leading in turn to deserted salons, salons weighed down by the ornamentation of another century, silent rooms… in which the footsteps of the advancing figure are absorbed by carpets so heavy, so thick that no noise reaches his own ears, as if the ears themselves …</a:t>
            </a:r>
          </a:p>
          <a:p>
            <a:pPr eaLnBrk="1" hangingPunct="1"/>
            <a:endParaRPr lang="en-GB"/>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1"/>
          <p:cNvSpPr txBox="1">
            <a:spLocks noChangeArrowheads="1"/>
          </p:cNvSpPr>
          <p:nvPr/>
        </p:nvSpPr>
        <p:spPr bwMode="auto">
          <a:xfrm>
            <a:off x="755650" y="981075"/>
            <a:ext cx="748823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…were very far, very far from the ground, from the carpet, very far from this heavy, empty décor, very far from this complicated frieze spread across the ceiling, with its branches and garlands, like ancient foliage, as if the ground was still sand or gravel, or stone pavings over which I was advancing once more as though to meet you, between these walls weighed down with carvings, with stucco, with mouldings, with paintings, with framed engravings, amongst which I was advancing … amongst which I was already myself waiting for you, very far from this décor in which I find myself in front of you now.</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2.bp.blogspot.com/_j-U1l-4stsw/TUXxlE521SI/AAAAAAAAA2g/Duz_GPW2WjY/s1600/936full-last-year-at-marienbad-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052513"/>
            <a:ext cx="66770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www.dvdbeaver.com/film2/DVDReviews46/last%20year%20at%20marienbad%20blu-ray/large/large%20last%20year%20at%20marienbad%20blu-ray1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81075"/>
            <a:ext cx="8713788"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3.bp.blogspot.com/_EWY1PJsPzBA/TIr8yVgpoCI/AAAAAAAACx8/2X_ar8SlJv0/s1600/lanneederniereamarienba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81075"/>
            <a:ext cx="8726488"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1"/>
          <p:cNvSpPr txBox="1">
            <a:spLocks noChangeArrowheads="1"/>
          </p:cNvSpPr>
          <p:nvPr/>
        </p:nvSpPr>
        <p:spPr bwMode="auto">
          <a:xfrm>
            <a:off x="2268538" y="1989138"/>
            <a:ext cx="2274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Film: 1,17.25 - 30</a:t>
            </a:r>
          </a:p>
        </p:txBody>
      </p:sp>
      <p:pic>
        <p:nvPicPr>
          <p:cNvPr id="2" name="1,17,25-1,17,3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7624" y="890718"/>
            <a:ext cx="6768752" cy="50765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i191.photobucket.com/albums/z43/sevenarts/cinema/shini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9080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www.wildsound-filmmaking-feedback-events.com/images/the_shining_ma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412875"/>
            <a:ext cx="692467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1"/>
          <p:cNvSpPr txBox="1">
            <a:spLocks noChangeArrowheads="1"/>
          </p:cNvSpPr>
          <p:nvPr/>
        </p:nvSpPr>
        <p:spPr bwMode="auto">
          <a:xfrm>
            <a:off x="1979613" y="2492375"/>
            <a:ext cx="190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Film: 11,08-11</a:t>
            </a:r>
          </a:p>
        </p:txBody>
      </p:sp>
      <p:pic>
        <p:nvPicPr>
          <p:cNvPr id="2" name="0,11,08-0,11,1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5656" y="1124744"/>
            <a:ext cx="6192688" cy="46445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4"/>
          <p:cNvSpPr txBox="1">
            <a:spLocks noChangeArrowheads="1"/>
          </p:cNvSpPr>
          <p:nvPr/>
        </p:nvSpPr>
        <p:spPr bwMode="auto">
          <a:xfrm>
            <a:off x="1584325" y="5770563"/>
            <a:ext cx="5184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buFontTx/>
              <a:buChar char="•"/>
            </a:pPr>
            <a:r>
              <a:rPr lang="en-GB" i="1"/>
              <a:t>L’arrivée d’un train en gare de la Ciotat</a:t>
            </a:r>
            <a:r>
              <a:rPr lang="en-GB"/>
              <a:t> (1895)</a:t>
            </a:r>
          </a:p>
        </p:txBody>
      </p:sp>
      <p:pic>
        <p:nvPicPr>
          <p:cNvPr id="2" name="train trimmed.swf"/>
          <p:cNvPicPr>
            <a:picLocks noRot="1" noChangeAspect="1"/>
          </p:cNvPicPr>
          <p:nvPr>
            <a:videoFile r:link="rId1"/>
          </p:nvPr>
        </p:nvPicPr>
        <p:blipFill>
          <a:blip r:embed="rId3"/>
          <a:stretch>
            <a:fillRect/>
          </a:stretch>
        </p:blipFill>
        <p:spPr>
          <a:xfrm>
            <a:off x="1475656" y="914353"/>
            <a:ext cx="6098650" cy="45739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stagevu.com/img/thumbnail/jnlsruezwzts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76250"/>
            <a:ext cx="520541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1"/>
          <p:cNvSpPr txBox="1">
            <a:spLocks noChangeArrowheads="1"/>
          </p:cNvSpPr>
          <p:nvPr/>
        </p:nvSpPr>
        <p:spPr bwMode="auto">
          <a:xfrm>
            <a:off x="6443663" y="573088"/>
            <a:ext cx="1873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Parallel lines building a picture (of a skyscraper) in the titles to North by Northwest (1959)</a:t>
            </a:r>
          </a:p>
        </p:txBody>
      </p:sp>
      <p:pic>
        <p:nvPicPr>
          <p:cNvPr id="89092" name="Picture 4" descr="http://images2.fanpop.com/images/photos/5800000/Psycho-Wallpaper-psycho-5893942-1024-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3068638"/>
            <a:ext cx="4256087"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Box 2"/>
          <p:cNvSpPr txBox="1">
            <a:spLocks noChangeArrowheads="1"/>
          </p:cNvSpPr>
          <p:nvPr/>
        </p:nvSpPr>
        <p:spPr bwMode="auto">
          <a:xfrm>
            <a:off x="6105525" y="4292600"/>
            <a:ext cx="210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Bland, anonymous characters in Psycho (1960)</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9912" y="4412431"/>
            <a:ext cx="3203121" cy="769441"/>
          </a:xfrm>
          <a:prstGeom prst="rect">
            <a:avLst/>
          </a:prstGeom>
          <a:noFill/>
        </p:spPr>
        <p:txBody>
          <a:bodyPr wrap="none" rtlCol="0">
            <a:spAutoFit/>
          </a:bodyPr>
          <a:lstStyle/>
          <a:p>
            <a:r>
              <a:rPr lang="en-GB" sz="4400" dirty="0" smtClean="0"/>
              <a:t>8. Conclusion</a:t>
            </a:r>
            <a:endParaRPr lang="en-GB" sz="4400" dirty="0"/>
          </a:p>
        </p:txBody>
      </p:sp>
    </p:spTree>
    <p:extLst>
      <p:ext uri="{BB962C8B-B14F-4D97-AF65-F5344CB8AC3E}">
        <p14:creationId xmlns:p14="http://schemas.microsoft.com/office/powerpoint/2010/main" val="419254338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1"/>
          <p:cNvSpPr txBox="1">
            <a:spLocks noChangeArrowheads="1"/>
          </p:cNvSpPr>
          <p:nvPr/>
        </p:nvSpPr>
        <p:spPr bwMode="auto">
          <a:xfrm>
            <a:off x="3419475" y="3284538"/>
            <a:ext cx="2359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r>
              <a:rPr lang="en-GB"/>
              <a:t>Film 1,26.30 - end</a:t>
            </a:r>
          </a:p>
        </p:txBody>
      </p:sp>
      <p:pic>
        <p:nvPicPr>
          <p:cNvPr id="2" name="1,26,30-en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2603" y="836712"/>
            <a:ext cx="6912768" cy="51845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Designs\Marble.pot</Template>
  <TotalTime>707</TotalTime>
  <Words>497</Words>
  <Application>Microsoft Office PowerPoint</Application>
  <PresentationFormat>On-screen Show (4:3)</PresentationFormat>
  <Paragraphs>39</Paragraphs>
  <Slides>92</Slides>
  <Notes>0</Notes>
  <HiddenSlides>0</HiddenSlides>
  <MMClips>20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Marble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 Mr D</dc:creator>
  <cp:lastModifiedBy>Clare, Mr D</cp:lastModifiedBy>
  <cp:revision>63</cp:revision>
  <dcterms:created xsi:type="dcterms:W3CDTF">1601-01-01T00:00:00Z</dcterms:created>
  <dcterms:modified xsi:type="dcterms:W3CDTF">2012-05-02T16:08:58Z</dcterms:modified>
</cp:coreProperties>
</file>