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2" r:id="rId6"/>
    <p:sldId id="269" r:id="rId7"/>
    <p:sldId id="273" r:id="rId8"/>
    <p:sldId id="268" r:id="rId9"/>
    <p:sldId id="267" r:id="rId10"/>
    <p:sldId id="266" r:id="rId11"/>
    <p:sldId id="265" r:id="rId12"/>
    <p:sldId id="263" r:id="rId13"/>
    <p:sldId id="264" r:id="rId14"/>
    <p:sldId id="262" r:id="rId15"/>
    <p:sldId id="260" r:id="rId16"/>
    <p:sldId id="261" r:id="rId17"/>
    <p:sldId id="259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0F36-2876-464A-B070-76CEA8814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8B36D-0B7A-4D65-A6F1-CD5D1E677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4FD2-5ADA-48B6-BF96-D883B006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0664F-67A6-40BC-BE4B-BAE77641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90E7-BDF3-49C6-8EEF-468C55BC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17EE-4DF7-42DB-8ABE-0A747547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F3D0C-978A-49A1-86A0-06AA31048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EBA3-1F34-4F62-AFFA-ACFFB4A0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6989-604F-412D-82A2-88F79918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94BC-04B8-4D0C-9D99-F0956A05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2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5349F-0988-447C-BF92-B756855BA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3F2F1-DFF9-4F75-ADBF-0A6B02E2A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D785C-E5E2-4035-A85E-33805156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1E8A-B291-4569-A101-4D4E9F94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F376-6C29-4DC4-ABDC-476F9AB5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5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359F-9437-418A-B9D0-C468AEE3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9D43-03F8-4A13-973D-83ED67C9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356E-45F7-4323-A37A-34962F5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BDEB-59A7-4E3C-958D-2EC57D53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1876-AA3D-45E5-BC4D-D435D34E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8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FA9C-7B46-4AAF-8278-88B0C3B4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92B5-04C0-42EB-AC14-70039963B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227D0-1FE3-4EA1-BA21-B5F51967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BCD6-CEDB-4F12-A36F-3ABECEC5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AB91-08B1-4ECC-A7F0-C427514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C9A4-388F-4896-AF70-C8866803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4F1D-748B-474B-9F1E-88F2D5173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5AAEA-A323-4935-A13E-2A8F05181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2496-56F7-4203-BC04-0CDA1EF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BE646-7CDE-4AFD-AC21-A13C326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15924-7AFC-4913-9B34-171336BC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8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43D3-4494-4F81-84AC-EDAEAEEC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07DF4-859D-4C09-BE03-7FBEC5145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8A481-8D36-4527-9D5A-3FF3E752F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6DC30-CAC2-46AD-8B41-378F3F0F3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3CEBD-380C-45A1-9E32-3B8F229F7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62D36-F870-43C4-B6B3-B3040511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DB13C-D88D-4068-8C32-B6EA3B07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62F75-FCA9-45BF-9BA5-9A85D3EB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3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BC15-888E-4748-A017-D04A16DA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378B0-4487-4FAF-8672-4BDD2109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1917A-6248-41E6-9E9A-FC21A74E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CA18F-2CF2-40E8-A563-4B46030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53E04-5C93-4FDE-A2B2-D33481A6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D084D-E265-4D0E-B8B4-200F0EBF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A0803-D1E2-479E-8ED9-2FD6ACEE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0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B7EB-5955-474D-93DF-64ACE2B3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8F00-DC8B-4A83-99C9-FA0350E3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3B116-2F54-4C73-929B-7374EE29C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CEBC-4996-4192-822A-006A4CC6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73C0-B27F-4440-8428-3D7BB5E0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06FF-34C2-4FBB-BBE9-DEA816BE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A507-7AE0-4FB9-8A81-7E9F305C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95708-F3FB-4D8B-AF06-7074AECF2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B7598-9E60-4493-8CA3-CD502087C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0DBF9-DB2A-41DD-8182-AC4295EB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7DE31-2940-4603-BE5B-17937F83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8B418-4544-464C-A481-527DB068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9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42BB7-D690-4963-9BC4-4959050E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EB159-C4E6-4C09-A2FF-B01C4D3D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D763-A549-49C6-B166-9EDA46FA1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41C5-B29A-4CB6-BE5B-57D816DD7CB5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56ED-E10D-4AC9-A512-2862E4D2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01AC-5284-4A83-9F3C-B1893BB87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CFAA-A9AD-40D3-9138-6FA38801F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81397-AB69-4289-97A8-C29DB474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5AC94-D441-4BF2-AD4D-A4849DC0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3E795-778D-42F7-82B6-C31FC4983F5C}"/>
              </a:ext>
            </a:extLst>
          </p:cNvPr>
          <p:cNvSpPr txBox="1"/>
          <p:nvPr/>
        </p:nvSpPr>
        <p:spPr>
          <a:xfrm>
            <a:off x="715617" y="4532243"/>
            <a:ext cx="10734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ighlight>
                  <a:srgbClr val="FFFF00"/>
                </a:highlight>
              </a:rPr>
              <a:t>“All Religions Lead To God” is a prevailing opinion. 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</a:rPr>
              <a:t>Subtle belief that “good” followers will make it to heaven outside of true Christian conversion.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8287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C3C47-6803-497C-BF58-0A845EB46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DBE2E4-167D-46CD-B9AA-1E0FEB3057D7}"/>
              </a:ext>
            </a:extLst>
          </p:cNvPr>
          <p:cNvSpPr txBox="1"/>
          <p:nvPr/>
        </p:nvSpPr>
        <p:spPr>
          <a:xfrm>
            <a:off x="1060174" y="4240696"/>
            <a:ext cx="10071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Undermines the urgency of placing one’s faith in Christ. Hell is real! One must escape the wrath of God, and JESUS is THE</a:t>
            </a:r>
            <a:r>
              <a:rPr lang="en-GB" sz="3200" b="1" dirty="0">
                <a:highlight>
                  <a:srgbClr val="FFFF00"/>
                </a:highlight>
              </a:rPr>
              <a:t> </a:t>
            </a:r>
            <a:r>
              <a:rPr lang="en-GB" sz="3200" dirty="0">
                <a:highlight>
                  <a:srgbClr val="FFFF00"/>
                </a:highlight>
              </a:rPr>
              <a:t>ONLY REFUGE.</a:t>
            </a:r>
          </a:p>
        </p:txBody>
      </p:sp>
    </p:spTree>
    <p:extLst>
      <p:ext uri="{BB962C8B-B14F-4D97-AF65-F5344CB8AC3E}">
        <p14:creationId xmlns:p14="http://schemas.microsoft.com/office/powerpoint/2010/main" val="34765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D908E-2E00-4302-A6F3-4B424CC88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055BE-A394-49F7-B105-1DBCECFF2BEE}"/>
              </a:ext>
            </a:extLst>
          </p:cNvPr>
          <p:cNvSpPr txBox="1"/>
          <p:nvPr/>
        </p:nvSpPr>
        <p:spPr>
          <a:xfrm>
            <a:off x="1119809" y="4097466"/>
            <a:ext cx="99523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What priority do you give to reaching the lost? </a:t>
            </a:r>
          </a:p>
          <a:p>
            <a:pPr algn="ctr"/>
            <a:r>
              <a:rPr lang="en-GB" sz="3200" dirty="0" err="1">
                <a:highlight>
                  <a:srgbClr val="FFFF00"/>
                </a:highlight>
              </a:rPr>
              <a:t>eg</a:t>
            </a:r>
            <a:r>
              <a:rPr lang="en-GB" sz="3200" dirty="0">
                <a:highlight>
                  <a:srgbClr val="FFFF00"/>
                </a:highlight>
              </a:rPr>
              <a:t> Time with believers </a:t>
            </a:r>
            <a:r>
              <a:rPr lang="en-GB" sz="3200" dirty="0" err="1">
                <a:highlight>
                  <a:srgbClr val="FFFF00"/>
                </a:highlight>
              </a:rPr>
              <a:t>cf</a:t>
            </a:r>
            <a:r>
              <a:rPr lang="en-GB" sz="3200" dirty="0">
                <a:highlight>
                  <a:srgbClr val="FFFF00"/>
                </a:highlight>
              </a:rPr>
              <a:t> Time with unbelievers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96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23B79-F5BB-4D9A-961D-9681BFFC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3BB0C-FA2A-4637-B699-4C682AD1C637}"/>
              </a:ext>
            </a:extLst>
          </p:cNvPr>
          <p:cNvSpPr txBox="1"/>
          <p:nvPr/>
        </p:nvSpPr>
        <p:spPr>
          <a:xfrm>
            <a:off x="1060174" y="4250492"/>
            <a:ext cx="10071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  <a:r>
              <a:rPr lang="en-GB" sz="3200" dirty="0">
                <a:highlight>
                  <a:srgbClr val="FFFF00"/>
                </a:highlight>
              </a:rPr>
              <a:t>A lot of people are open to faith discussions. </a:t>
            </a:r>
          </a:p>
          <a:p>
            <a:pPr algn="ctr"/>
            <a:r>
              <a:rPr lang="en-GB" sz="3200" dirty="0">
                <a:highlight>
                  <a:srgbClr val="FFFF00"/>
                </a:highlight>
              </a:rPr>
              <a:t>Remember: generally, people are not rejecting you but God.</a:t>
            </a:r>
          </a:p>
        </p:txBody>
      </p:sp>
    </p:spTree>
    <p:extLst>
      <p:ext uri="{BB962C8B-B14F-4D97-AF65-F5344CB8AC3E}">
        <p14:creationId xmlns:p14="http://schemas.microsoft.com/office/powerpoint/2010/main" val="322987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EB2E0-9EEA-4E3A-8028-2BC63FE55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F83B22-809E-4860-AA71-D36228AE2245}"/>
              </a:ext>
            </a:extLst>
          </p:cNvPr>
          <p:cNvSpPr txBox="1"/>
          <p:nvPr/>
        </p:nvSpPr>
        <p:spPr>
          <a:xfrm>
            <a:off x="1139687" y="4492487"/>
            <a:ext cx="10376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ighlight>
                  <a:srgbClr val="FFFF00"/>
                </a:highlight>
              </a:rPr>
              <a:t>The one true God insists there can be no other gods. The Christian message speaks of a “narrow way” &amp; “no other name under heaven” &amp; “I am the way”.</a:t>
            </a:r>
          </a:p>
        </p:txBody>
      </p:sp>
    </p:spTree>
    <p:extLst>
      <p:ext uri="{BB962C8B-B14F-4D97-AF65-F5344CB8AC3E}">
        <p14:creationId xmlns:p14="http://schemas.microsoft.com/office/powerpoint/2010/main" val="202787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E281F-FA72-499D-BFFF-B612BE72A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E43EF-91CC-4D88-B5D6-931C5777708D}"/>
              </a:ext>
            </a:extLst>
          </p:cNvPr>
          <p:cNvSpPr txBox="1"/>
          <p:nvPr/>
        </p:nvSpPr>
        <p:spPr>
          <a:xfrm>
            <a:off x="1364974" y="4465982"/>
            <a:ext cx="946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For many reasons, you may have given up witnessing. Embrace the challenge of stepping out again.</a:t>
            </a:r>
          </a:p>
        </p:txBody>
      </p:sp>
    </p:spTree>
    <p:extLst>
      <p:ext uri="{BB962C8B-B14F-4D97-AF65-F5344CB8AC3E}">
        <p14:creationId xmlns:p14="http://schemas.microsoft.com/office/powerpoint/2010/main" val="125636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E32CC-2122-442B-B11C-56172A18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5917A-CB72-4D5F-A7D2-B55DCE60CCB4}"/>
              </a:ext>
            </a:extLst>
          </p:cNvPr>
          <p:cNvSpPr txBox="1"/>
          <p:nvPr/>
        </p:nvSpPr>
        <p:spPr>
          <a:xfrm>
            <a:off x="1046922" y="4426227"/>
            <a:ext cx="10098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It is important to have respected friends who encourage &amp; challenge us to reach out to others with the Good News.</a:t>
            </a:r>
          </a:p>
        </p:txBody>
      </p:sp>
    </p:spTree>
    <p:extLst>
      <p:ext uri="{BB962C8B-B14F-4D97-AF65-F5344CB8AC3E}">
        <p14:creationId xmlns:p14="http://schemas.microsoft.com/office/powerpoint/2010/main" val="200865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B2B330-EB6A-4D3C-BDD8-DA3FDF88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ECC352-8F31-4466-960E-F08E0964852E}"/>
              </a:ext>
            </a:extLst>
          </p:cNvPr>
          <p:cNvSpPr txBox="1"/>
          <p:nvPr/>
        </p:nvSpPr>
        <p:spPr>
          <a:xfrm>
            <a:off x="1245705" y="4253948"/>
            <a:ext cx="993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When was the last time you invited someone to spend time with the Redeemer Church family? </a:t>
            </a:r>
            <a:r>
              <a:rPr lang="en-GB" sz="3200" dirty="0" err="1">
                <a:highlight>
                  <a:srgbClr val="FFFF00"/>
                </a:highlight>
              </a:rPr>
              <a:t>eg</a:t>
            </a:r>
            <a:r>
              <a:rPr lang="en-GB" sz="3200" dirty="0">
                <a:highlight>
                  <a:srgbClr val="FFFF00"/>
                </a:highlight>
              </a:rPr>
              <a:t> LG Social, Sunday gathering.</a:t>
            </a:r>
          </a:p>
        </p:txBody>
      </p:sp>
    </p:spTree>
    <p:extLst>
      <p:ext uri="{BB962C8B-B14F-4D97-AF65-F5344CB8AC3E}">
        <p14:creationId xmlns:p14="http://schemas.microsoft.com/office/powerpoint/2010/main" val="288799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D9E86-49C8-4224-9262-4510DD8D2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8D62A-FB12-48A5-A25D-68835206BA36}"/>
              </a:ext>
            </a:extLst>
          </p:cNvPr>
          <p:cNvSpPr txBox="1"/>
          <p:nvPr/>
        </p:nvSpPr>
        <p:spPr>
          <a:xfrm>
            <a:off x="1470991" y="4637074"/>
            <a:ext cx="9515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Churches must have a passion for the lost. This is God’s heart! </a:t>
            </a:r>
          </a:p>
        </p:txBody>
      </p:sp>
    </p:spTree>
    <p:extLst>
      <p:ext uri="{BB962C8B-B14F-4D97-AF65-F5344CB8AC3E}">
        <p14:creationId xmlns:p14="http://schemas.microsoft.com/office/powerpoint/2010/main" val="178518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35DCA-4968-48B6-947A-7EBE8042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D332-D48D-415A-B65F-5D540C691594}"/>
              </a:ext>
            </a:extLst>
          </p:cNvPr>
          <p:cNvSpPr txBox="1"/>
          <p:nvPr/>
        </p:nvSpPr>
        <p:spPr>
          <a:xfrm>
            <a:off x="543339" y="641485"/>
            <a:ext cx="111053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highlight>
                  <a:srgbClr val="FFFF00"/>
                </a:highlight>
              </a:rPr>
              <a:t>Reflection</a:t>
            </a:r>
          </a:p>
          <a:p>
            <a:endParaRPr lang="en-GB" sz="3200" b="1" u="sng" dirty="0"/>
          </a:p>
          <a:p>
            <a:pPr algn="ctr"/>
            <a:r>
              <a:rPr lang="en-GB" sz="3200" dirty="0">
                <a:highlight>
                  <a:srgbClr val="FFFF00"/>
                </a:highlight>
              </a:rPr>
              <a:t>Will you actively pursue God for opportunities to be a witness?</a:t>
            </a:r>
          </a:p>
          <a:p>
            <a:pPr algn="ctr"/>
            <a:endParaRPr lang="en-GB" sz="3200" dirty="0">
              <a:highlight>
                <a:srgbClr val="FFFF00"/>
              </a:highlight>
            </a:endParaRPr>
          </a:p>
          <a:p>
            <a:pPr algn="ctr"/>
            <a:r>
              <a:rPr lang="en-GB" sz="3200" dirty="0">
                <a:highlight>
                  <a:srgbClr val="FFFF00"/>
                </a:highlight>
              </a:rPr>
              <a:t>Will you ask someone to get alongside you to encourage &amp; stir you to press on in making Jesus known?</a:t>
            </a:r>
          </a:p>
          <a:p>
            <a:pPr algn="ctr"/>
            <a:endParaRPr lang="en-GB" sz="3200" dirty="0">
              <a:highlight>
                <a:srgbClr val="FFFF00"/>
              </a:highlight>
            </a:endParaRPr>
          </a:p>
          <a:p>
            <a:pPr algn="ctr"/>
            <a:r>
              <a:rPr lang="en-GB" sz="3200" dirty="0">
                <a:highlight>
                  <a:srgbClr val="FFFF00"/>
                </a:highlight>
              </a:rPr>
              <a:t>  Will you persevere in the sure knowledge that it is God alone who saves.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28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BD7B7-AF52-4FB9-87F8-1CF61C9E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015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35DCA-4968-48B6-947A-7EBE8042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D332-D48D-415A-B65F-5D540C691594}"/>
              </a:ext>
            </a:extLst>
          </p:cNvPr>
          <p:cNvSpPr txBox="1"/>
          <p:nvPr/>
        </p:nvSpPr>
        <p:spPr>
          <a:xfrm>
            <a:off x="543339" y="238539"/>
            <a:ext cx="1110532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200" b="1" baseline="30000" dirty="0">
                <a:highlight>
                  <a:srgbClr val="FFFF00"/>
                </a:highlight>
              </a:rPr>
              <a:t>45 </a:t>
            </a:r>
            <a:r>
              <a:rPr lang="en-GB" sz="3200" dirty="0">
                <a:highlight>
                  <a:srgbClr val="FFFF00"/>
                </a:highlight>
              </a:rPr>
              <a:t>Philip found Nathanael and said to him, “We have found him of whom Moses in the Law and also the prophets wrote, Jesus of Nazareth, the son of Joseph.” </a:t>
            </a:r>
            <a:r>
              <a:rPr lang="en-GB" sz="3200" b="1" baseline="30000" dirty="0">
                <a:highlight>
                  <a:srgbClr val="FFFF00"/>
                </a:highlight>
              </a:rPr>
              <a:t>46 </a:t>
            </a:r>
            <a:r>
              <a:rPr lang="en-GB" sz="3200" dirty="0">
                <a:highlight>
                  <a:srgbClr val="FFFF00"/>
                </a:highlight>
              </a:rPr>
              <a:t>Nathanael said to him, “Can anything good come out of Nazareth?” Philip said to him, “Come and see</a:t>
            </a: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en-GB" sz="3200" b="1" baseline="30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49 </a:t>
            </a:r>
            <a:r>
              <a:rPr lang="en-GB" sz="3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Nathanael answered him, “Rabbi, you are the Son of God! You are the King of Israel!”</a:t>
            </a:r>
            <a:r>
              <a:rPr lang="en-GB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highlight>
                  <a:srgbClr val="FFFF00"/>
                </a:highlight>
              </a:rPr>
              <a:t>John 1:45-46,49 (ESV)</a:t>
            </a:r>
          </a:p>
          <a:p>
            <a:endParaRPr lang="en-GB" sz="3200" dirty="0">
              <a:highlight>
                <a:srgbClr val="FFFF00"/>
              </a:highlight>
            </a:endParaRPr>
          </a:p>
          <a:p>
            <a:r>
              <a:rPr lang="en-GB" sz="3200" b="1" baseline="30000" dirty="0">
                <a:highlight>
                  <a:srgbClr val="FFFF00"/>
                </a:highlight>
              </a:rPr>
              <a:t>45 </a:t>
            </a:r>
            <a:r>
              <a:rPr lang="en-GB" sz="3200" dirty="0">
                <a:highlight>
                  <a:srgbClr val="FFFF00"/>
                </a:highlight>
              </a:rPr>
              <a:t>“Again, the kingdom of heaven is like a merchant in search of fine pearls, </a:t>
            </a:r>
            <a:r>
              <a:rPr lang="en-GB" sz="3200" b="1" baseline="30000" dirty="0">
                <a:highlight>
                  <a:srgbClr val="FFFF00"/>
                </a:highlight>
              </a:rPr>
              <a:t>46 </a:t>
            </a:r>
            <a:r>
              <a:rPr lang="en-GB" sz="3200" dirty="0">
                <a:highlight>
                  <a:srgbClr val="FFFF00"/>
                </a:highlight>
              </a:rPr>
              <a:t>who, on finding one pearl of great value, went and sold all that he had and bought it.  Matthew 13:45,46 (ESV)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4D3B3-4537-4C11-AE38-091C9F60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68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35DCA-4968-48B6-947A-7EBE8042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798525-673B-4E69-A7A8-32D824A4600A}"/>
              </a:ext>
            </a:extLst>
          </p:cNvPr>
          <p:cNvSpPr txBox="1"/>
          <p:nvPr/>
        </p:nvSpPr>
        <p:spPr>
          <a:xfrm>
            <a:off x="530087" y="781878"/>
            <a:ext cx="111318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Pray for Opportunities – Ask the Holy Spirit to cause people to be hungry for the truth &amp; that your paths will cross.</a:t>
            </a:r>
          </a:p>
          <a:p>
            <a:endParaRPr lang="en-GB" sz="2800" dirty="0"/>
          </a:p>
          <a:p>
            <a:r>
              <a:rPr lang="en-GB" sz="2800" dirty="0">
                <a:highlight>
                  <a:srgbClr val="FFFF00"/>
                </a:highlight>
              </a:rPr>
              <a:t>Encourage One Another – Ask each other how things are going in sharing our faith with others.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dirty="0">
                <a:highlight>
                  <a:srgbClr val="FFFF00"/>
                </a:highlight>
              </a:rPr>
              <a:t>Persevere – Don’t give up! Remember it is </a:t>
            </a:r>
            <a:r>
              <a:rPr lang="en-GB" sz="2800" u="sng" dirty="0">
                <a:highlight>
                  <a:srgbClr val="FFFF00"/>
                </a:highlight>
              </a:rPr>
              <a:t>ONLY GOD</a:t>
            </a:r>
            <a:r>
              <a:rPr lang="en-GB" sz="2800" dirty="0">
                <a:highlight>
                  <a:srgbClr val="FFFF00"/>
                </a:highlight>
              </a:rPr>
              <a:t> who </a:t>
            </a:r>
            <a:r>
              <a:rPr lang="en-GB" sz="2800" u="sng" dirty="0">
                <a:highlight>
                  <a:srgbClr val="FFFF00"/>
                </a:highlight>
              </a:rPr>
              <a:t>CAN SAVE</a:t>
            </a:r>
            <a:r>
              <a:rPr lang="en-GB" sz="2800" dirty="0">
                <a:highlight>
                  <a:srgbClr val="FFFF00"/>
                </a:highlight>
              </a:rPr>
              <a:t>.</a:t>
            </a:r>
          </a:p>
          <a:p>
            <a:pPr marL="342900" indent="-342900">
              <a:buAutoNum type="arabicPeriod"/>
            </a:pPr>
            <a:endParaRPr lang="en-GB" sz="2800" dirty="0"/>
          </a:p>
          <a:p>
            <a:r>
              <a:rPr lang="en-GB" sz="2800" dirty="0">
                <a:highlight>
                  <a:srgbClr val="FFFF00"/>
                </a:highlight>
              </a:rPr>
              <a:t>Remember Your Calling – If you belong to Jesus, you are committed to His mission.</a:t>
            </a:r>
            <a:endParaRPr lang="en-GB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5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64160C-CA91-4A33-9C3E-0149ED186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14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35DCA-4968-48B6-947A-7EBE8042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0D332-D48D-415A-B65F-5D540C691594}"/>
              </a:ext>
            </a:extLst>
          </p:cNvPr>
          <p:cNvSpPr txBox="1"/>
          <p:nvPr/>
        </p:nvSpPr>
        <p:spPr>
          <a:xfrm>
            <a:off x="490330" y="649357"/>
            <a:ext cx="11105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Each disciple, invites one unbeliever to breakfast, lunch or dinner this year &amp; shares their testimony.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r>
              <a:rPr lang="en-GB" sz="3200" dirty="0">
                <a:highlight>
                  <a:srgbClr val="FFFF00"/>
                </a:highlight>
              </a:rPr>
              <a:t>Invite one family in your neighbourhood to your home. Share your story of how you came to know Jesus.</a:t>
            </a:r>
          </a:p>
          <a:p>
            <a:pPr marL="342900" indent="-342900">
              <a:buAutoNum type="arabicPeriod"/>
            </a:pPr>
            <a:endParaRPr lang="en-GB" sz="3200" dirty="0"/>
          </a:p>
          <a:p>
            <a:r>
              <a:rPr lang="en-GB" sz="3200" dirty="0">
                <a:highlight>
                  <a:srgbClr val="FFFF00"/>
                </a:highlight>
              </a:rPr>
              <a:t>Invite one unbeliever to meet the Redeemer family with you.</a:t>
            </a:r>
          </a:p>
          <a:p>
            <a:r>
              <a:rPr lang="en-GB" sz="3200" dirty="0"/>
              <a:t> </a:t>
            </a:r>
          </a:p>
          <a:p>
            <a:pPr algn="ctr"/>
            <a:r>
              <a:rPr lang="en-GB" sz="4800" b="1" dirty="0"/>
              <a:t>Challenge: Each One, Bring One!</a:t>
            </a:r>
          </a:p>
        </p:txBody>
      </p:sp>
    </p:spTree>
    <p:extLst>
      <p:ext uri="{BB962C8B-B14F-4D97-AF65-F5344CB8AC3E}">
        <p14:creationId xmlns:p14="http://schemas.microsoft.com/office/powerpoint/2010/main" val="11663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52EAE-C5C4-4A11-9DD3-B4E133EB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279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68E35B-C4E1-4169-8655-07DC3FB85ABF}"/>
              </a:ext>
            </a:extLst>
          </p:cNvPr>
          <p:cNvSpPr txBox="1"/>
          <p:nvPr/>
        </p:nvSpPr>
        <p:spPr>
          <a:xfrm>
            <a:off x="848139" y="4678017"/>
            <a:ext cx="1049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God’s KINDNESS is meant to lead us to repentance. Rom. 2:4</a:t>
            </a:r>
          </a:p>
        </p:txBody>
      </p:sp>
    </p:spTree>
    <p:extLst>
      <p:ext uri="{BB962C8B-B14F-4D97-AF65-F5344CB8AC3E}">
        <p14:creationId xmlns:p14="http://schemas.microsoft.com/office/powerpoint/2010/main" val="33603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ED075-DCCC-4E36-A1FE-63DFB59F5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EE87FE-A445-4D4F-AA9D-ABFBA9C336D1}"/>
              </a:ext>
            </a:extLst>
          </p:cNvPr>
          <p:cNvSpPr txBox="1"/>
          <p:nvPr/>
        </p:nvSpPr>
        <p:spPr>
          <a:xfrm>
            <a:off x="934277" y="4253947"/>
            <a:ext cx="10323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</a:rPr>
              <a:t>Fuelled by disobedience.</a:t>
            </a:r>
          </a:p>
          <a:p>
            <a:pPr algn="ctr"/>
            <a:r>
              <a:rPr lang="en-GB" sz="3200" dirty="0">
                <a:highlight>
                  <a:srgbClr val="FFFF00"/>
                </a:highlight>
              </a:rPr>
              <a:t>A lack of growth leads to a diminished desire to share Jesus with others.</a:t>
            </a:r>
          </a:p>
        </p:txBody>
      </p:sp>
    </p:spTree>
    <p:extLst>
      <p:ext uri="{BB962C8B-B14F-4D97-AF65-F5344CB8AC3E}">
        <p14:creationId xmlns:p14="http://schemas.microsoft.com/office/powerpoint/2010/main" val="410683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583</Words>
  <Application>Microsoft Macintosh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A.McDonald</dc:creator>
  <cp:lastModifiedBy>Microsoft Office User</cp:lastModifiedBy>
  <cp:revision>60</cp:revision>
  <dcterms:created xsi:type="dcterms:W3CDTF">2020-01-24T21:15:08Z</dcterms:created>
  <dcterms:modified xsi:type="dcterms:W3CDTF">2020-01-31T12:13:58Z</dcterms:modified>
</cp:coreProperties>
</file>