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4" r:id="rId3"/>
    <p:sldId id="277" r:id="rId4"/>
    <p:sldId id="291" r:id="rId5"/>
    <p:sldId id="283" r:id="rId6"/>
    <p:sldId id="290" r:id="rId7"/>
    <p:sldId id="292" r:id="rId8"/>
    <p:sldId id="281" r:id="rId9"/>
    <p:sldId id="270" r:id="rId10"/>
    <p:sldId id="279" r:id="rId11"/>
    <p:sldId id="280" r:id="rId12"/>
    <p:sldId id="278" r:id="rId13"/>
    <p:sldId id="271" r:id="rId14"/>
    <p:sldId id="29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1" autoAdjust="0"/>
    <p:restoredTop sz="95440"/>
  </p:normalViewPr>
  <p:slideViewPr>
    <p:cSldViewPr snapToGrid="0">
      <p:cViewPr varScale="1">
        <p:scale>
          <a:sx n="102" d="100"/>
          <a:sy n="102" d="100"/>
        </p:scale>
        <p:origin x="1152" y="192"/>
      </p:cViewPr>
      <p:guideLst/>
    </p:cSldViewPr>
  </p:slideViewPr>
  <p:outlineViewPr>
    <p:cViewPr>
      <p:scale>
        <a:sx n="33" d="100"/>
        <a:sy n="33" d="100"/>
      </p:scale>
      <p:origin x="0" y="-50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68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4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177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912097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58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5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17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2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34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9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87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18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B81D-43FB-4B27-B096-3D7ABB024E3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F5451-187C-4783-AA9B-82643C77B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37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CEB7F2-751E-3C4D-8AF6-4EE7D18D4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750" y="643263"/>
            <a:ext cx="11132501" cy="5571474"/>
          </a:xfrm>
        </p:spPr>
        <p:txBody>
          <a:bodyPr anchor="t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4000" b="1" dirty="0">
                <a:solidFill>
                  <a:schemeClr val="bg1"/>
                </a:solidFill>
                <a:latin typeface="CMG Sans" pitchFamily="2" charset="77"/>
              </a:rPr>
              <a:t>Planning &amp; Prioritising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GB" sz="1800" dirty="0">
              <a:solidFill>
                <a:schemeClr val="bg1"/>
              </a:solidFill>
              <a:latin typeface="CMG Sans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400" b="1" dirty="0">
                <a:solidFill>
                  <a:schemeClr val="bg1"/>
                </a:solidFill>
                <a:latin typeface="CMG Sans SemiBold" pitchFamily="2" charset="77"/>
              </a:rPr>
              <a:t>calendar (time)</a:t>
            </a:r>
          </a:p>
          <a:p>
            <a:pPr lvl="1">
              <a:lnSpc>
                <a:spcPct val="100000"/>
              </a:lnSpc>
            </a:pPr>
            <a:r>
              <a:rPr lang="en-GB" sz="2000" i="1" dirty="0">
                <a:solidFill>
                  <a:schemeClr val="bg1"/>
                </a:solidFill>
                <a:latin typeface="CMG Sans Medium" pitchFamily="2" charset="77"/>
              </a:rPr>
              <a:t>work commitments, term dates, special events, deadlines</a:t>
            </a:r>
          </a:p>
          <a:p>
            <a:pPr lvl="1">
              <a:lnSpc>
                <a:spcPct val="100000"/>
              </a:lnSpc>
            </a:pPr>
            <a:r>
              <a:rPr lang="en-GB" sz="2000" i="1" dirty="0">
                <a:solidFill>
                  <a:schemeClr val="bg1"/>
                </a:solidFill>
                <a:latin typeface="CMG Sans Medium" pitchFamily="2" charset="77"/>
              </a:rPr>
              <a:t>times away, holidays, date nights, Christmas plans!</a:t>
            </a:r>
          </a:p>
          <a:p>
            <a:pPr lvl="1">
              <a:lnSpc>
                <a:spcPct val="100000"/>
              </a:lnSpc>
            </a:pPr>
            <a:r>
              <a:rPr lang="en-GB" sz="2000" i="1" dirty="0">
                <a:solidFill>
                  <a:schemeClr val="bg1"/>
                </a:solidFill>
                <a:latin typeface="CMG Sans Medium" pitchFamily="2" charset="77"/>
              </a:rPr>
              <a:t>serving commitments, leisure pursuits</a:t>
            </a:r>
          </a:p>
          <a:p>
            <a:pPr lvl="2">
              <a:lnSpc>
                <a:spcPct val="100000"/>
              </a:lnSpc>
              <a:buFont typeface="Wingdings" pitchFamily="2" charset="2"/>
              <a:buChar char="Ø"/>
            </a:pPr>
            <a:r>
              <a:rPr lang="en-GB" i="1" dirty="0">
                <a:solidFill>
                  <a:schemeClr val="bg1"/>
                </a:solidFill>
                <a:latin typeface="CMG Sans Medium" pitchFamily="2" charset="77"/>
              </a:rPr>
              <a:t> family, friends, church…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b="1" dirty="0">
              <a:solidFill>
                <a:schemeClr val="bg1"/>
              </a:solidFill>
              <a:latin typeface="CMG Sans SemiBold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400" b="1" dirty="0">
                <a:solidFill>
                  <a:schemeClr val="bg1"/>
                </a:solidFill>
                <a:latin typeface="CMG Sans SemiBold" pitchFamily="2" charset="77"/>
              </a:rPr>
              <a:t>budgets (money)</a:t>
            </a:r>
          </a:p>
          <a:p>
            <a:pPr lvl="1">
              <a:lnSpc>
                <a:spcPct val="100000"/>
              </a:lnSpc>
            </a:pPr>
            <a:r>
              <a:rPr lang="en-GB" sz="2000" i="1" dirty="0">
                <a:solidFill>
                  <a:schemeClr val="bg1"/>
                </a:solidFill>
                <a:latin typeface="CMG Sans Medium" pitchFamily="2" charset="77"/>
              </a:rPr>
              <a:t>income, expenditure, savings, investment</a:t>
            </a:r>
          </a:p>
          <a:p>
            <a:pPr lvl="2">
              <a:lnSpc>
                <a:spcPct val="100000"/>
              </a:lnSpc>
              <a:buFont typeface="Wingdings" pitchFamily="2" charset="2"/>
              <a:buChar char="Ø"/>
            </a:pPr>
            <a:r>
              <a:rPr lang="en-GB" i="1" dirty="0">
                <a:solidFill>
                  <a:schemeClr val="bg1"/>
                </a:solidFill>
                <a:latin typeface="CMG Sans Medium" pitchFamily="2" charset="77"/>
              </a:rPr>
              <a:t> debts, giving/tithing, saving, spending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GB" sz="4000" b="1" dirty="0">
              <a:solidFill>
                <a:schemeClr val="bg1"/>
              </a:solidFill>
              <a:latin typeface="CMG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7867771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781E31-8175-C344-BCF4-80A9B6341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It may be easier to just chose someone, but it is much more important to join God where He is already working.">
            <a:extLst>
              <a:ext uri="{FF2B5EF4-FFF2-40B4-BE49-F238E27FC236}">
                <a16:creationId xmlns:a16="http://schemas.microsoft.com/office/drawing/2014/main" id="{7932F17E-59E9-4C44-A96C-FE84D1CA0CB9}"/>
              </a:ext>
            </a:extLst>
          </p:cNvPr>
          <p:cNvSpPr txBox="1"/>
          <p:nvPr/>
        </p:nvSpPr>
        <p:spPr>
          <a:xfrm>
            <a:off x="10391856" y="319191"/>
            <a:ext cx="1680539" cy="318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>
              <a:defRPr sz="6500" b="0"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pPr algn="ctr">
              <a:defRPr sz="11100"/>
            </a:pPr>
            <a:r>
              <a:rPr lang="en-GB" sz="1600" b="1" dirty="0">
                <a:solidFill>
                  <a:srgbClr val="FFFF00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identify</a:t>
            </a:r>
          </a:p>
        </p:txBody>
      </p:sp>
    </p:spTree>
    <p:extLst>
      <p:ext uri="{BB962C8B-B14F-4D97-AF65-F5344CB8AC3E}">
        <p14:creationId xmlns:p14="http://schemas.microsoft.com/office/powerpoint/2010/main" val="664189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C1E93A-98B9-044F-B18D-38F8D4486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t may be easier to just chose someone, but it is much more important to join God where He is already working.">
            <a:extLst>
              <a:ext uri="{FF2B5EF4-FFF2-40B4-BE49-F238E27FC236}">
                <a16:creationId xmlns:a16="http://schemas.microsoft.com/office/drawing/2014/main" id="{7FE06481-B12D-C14F-927D-D5FA24F759B2}"/>
              </a:ext>
            </a:extLst>
          </p:cNvPr>
          <p:cNvSpPr txBox="1"/>
          <p:nvPr/>
        </p:nvSpPr>
        <p:spPr>
          <a:xfrm>
            <a:off x="10391856" y="319191"/>
            <a:ext cx="1680539" cy="318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8" tIns="35718" rIns="35718" bIns="35718" anchor="ctr">
            <a:spAutoFit/>
          </a:bodyPr>
          <a:lstStyle>
            <a:lvl1pPr>
              <a:defRPr sz="6500" b="0"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pPr algn="ctr">
              <a:defRPr sz="11100"/>
            </a:pPr>
            <a:r>
              <a:rPr lang="en-GB" sz="1600" b="1" dirty="0">
                <a:solidFill>
                  <a:srgbClr val="FFFF00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identify</a:t>
            </a:r>
          </a:p>
        </p:txBody>
      </p:sp>
    </p:spTree>
    <p:extLst>
      <p:ext uri="{BB962C8B-B14F-4D97-AF65-F5344CB8AC3E}">
        <p14:creationId xmlns:p14="http://schemas.microsoft.com/office/powerpoint/2010/main" val="1021135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9DB4E5-31F7-A242-BE34-B05EC543E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0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It may be easier to just chose someone, but it is much more important to join God where He is already working."/>
          <p:cNvSpPr txBox="1"/>
          <p:nvPr/>
        </p:nvSpPr>
        <p:spPr>
          <a:xfrm>
            <a:off x="1938479" y="1012634"/>
            <a:ext cx="8315042" cy="4832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6500" b="0"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pPr algn="ctr">
              <a:defRPr sz="11100"/>
            </a:pPr>
            <a:r>
              <a:rPr lang="en-GB" sz="6187" b="1" dirty="0">
                <a:solidFill>
                  <a:srgbClr val="FFFF00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identify</a:t>
            </a:r>
          </a:p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intercede</a:t>
            </a:r>
          </a:p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invest</a:t>
            </a:r>
          </a:p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intentional</a:t>
            </a:r>
          </a:p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invite</a:t>
            </a:r>
          </a:p>
        </p:txBody>
      </p:sp>
    </p:spTree>
    <p:extLst>
      <p:ext uri="{BB962C8B-B14F-4D97-AF65-F5344CB8AC3E}">
        <p14:creationId xmlns:p14="http://schemas.microsoft.com/office/powerpoint/2010/main" val="948671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CEB7F2-751E-3C4D-8AF6-4EE7D18D4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145" y="320040"/>
            <a:ext cx="11577711" cy="621792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GB" sz="3200" b="1" baseline="30000" dirty="0">
                <a:solidFill>
                  <a:schemeClr val="bg1"/>
                </a:solidFill>
                <a:latin typeface="CMG Sans SemiBold" pitchFamily="2" charset="77"/>
              </a:rPr>
              <a:t>9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 I am the gate. If anyone enters by me, he will be saved and will come in and go out and find pasture.</a:t>
            </a:r>
            <a:r>
              <a:rPr lang="en-GB" sz="3200" b="1" baseline="30000" dirty="0">
                <a:solidFill>
                  <a:schemeClr val="bg1"/>
                </a:solidFill>
                <a:latin typeface="CMG Sans SemiBold" pitchFamily="2" charset="77"/>
              </a:rPr>
              <a:t>  10 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A thief comes only to steal and kill and destroy. I have come so that they may have life and have it in abundance. </a:t>
            </a:r>
            <a:endParaRPr lang="en-GB" sz="3200" b="1" baseline="30000" dirty="0">
              <a:solidFill>
                <a:schemeClr val="bg1"/>
              </a:solidFill>
              <a:latin typeface="CMG Sans SemiBold" pitchFamily="2" charset="77"/>
            </a:endParaRPr>
          </a:p>
          <a:p>
            <a:pPr marL="0" indent="0">
              <a:buNone/>
            </a:pPr>
            <a:endParaRPr lang="en-GB" sz="3200" b="1" baseline="30000" dirty="0">
              <a:solidFill>
                <a:schemeClr val="bg1"/>
              </a:solidFill>
              <a:latin typeface="CMG Sans SemiBold" pitchFamily="2" charset="77"/>
            </a:endParaRPr>
          </a:p>
          <a:p>
            <a:pPr marL="0" indent="0">
              <a:buNone/>
            </a:pPr>
            <a:r>
              <a:rPr lang="en-GB" sz="3200" b="1" baseline="30000" dirty="0">
                <a:solidFill>
                  <a:schemeClr val="bg1"/>
                </a:solidFill>
                <a:latin typeface="CMG Sans SemiBold" pitchFamily="2" charset="77"/>
              </a:rPr>
              <a:t>14 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“I am the good shepherd. I know my own, and my own know me, </a:t>
            </a:r>
            <a:r>
              <a:rPr lang="en-GB" sz="3200" b="1" baseline="30000" dirty="0">
                <a:solidFill>
                  <a:schemeClr val="bg1"/>
                </a:solidFill>
                <a:latin typeface="CMG Sans SemiBold" pitchFamily="2" charset="77"/>
              </a:rPr>
              <a:t>15 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just as the Father knows me, and I know the Father. I lay down my life for the sheep. </a:t>
            </a:r>
            <a:r>
              <a:rPr lang="en-GB" sz="3200" b="1" baseline="30000" dirty="0">
                <a:solidFill>
                  <a:schemeClr val="bg1"/>
                </a:solidFill>
                <a:latin typeface="CMG Sans SemiBold" pitchFamily="2" charset="77"/>
              </a:rPr>
              <a:t>16 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But I have other sheep that are not from this sheep pen; I must bring them also, and they will listen to my voice. Then there will be one flock, one shepherd. 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bg1"/>
                </a:solidFill>
                <a:latin typeface="CMG Sans SemiBold" pitchFamily="2" charset="77"/>
              </a:rPr>
              <a:t>John 10:9-15 CSB</a:t>
            </a:r>
          </a:p>
          <a:p>
            <a:pPr marL="0" indent="0">
              <a:buNone/>
            </a:pPr>
            <a:endParaRPr lang="en-GB" sz="1800" b="1" dirty="0">
              <a:solidFill>
                <a:schemeClr val="bg1"/>
              </a:solidFill>
              <a:latin typeface="CMG Sa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1856512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CEB7F2-751E-3C4D-8AF6-4EE7D18D4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145" y="320040"/>
            <a:ext cx="11577711" cy="5571474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b="1" baseline="30000" dirty="0">
                <a:solidFill>
                  <a:schemeClr val="bg1"/>
                </a:solidFill>
                <a:latin typeface="CMG Sans SemiBold" pitchFamily="2" charset="77"/>
              </a:rPr>
              <a:t>9 </a:t>
            </a:r>
            <a:r>
              <a:rPr lang="en-GB" b="1" dirty="0">
                <a:solidFill>
                  <a:schemeClr val="bg1"/>
                </a:solidFill>
                <a:latin typeface="CMG Sans SemiBold" pitchFamily="2" charset="77"/>
              </a:rPr>
              <a:t>I am the gate. If anyone enters by me, he will be saved and will come in and go out and find pasture. </a:t>
            </a:r>
            <a:r>
              <a:rPr lang="en-GB" b="1" baseline="30000" dirty="0">
                <a:solidFill>
                  <a:schemeClr val="bg1"/>
                </a:solidFill>
                <a:latin typeface="CMG Sans SemiBold" pitchFamily="2" charset="77"/>
              </a:rPr>
              <a:t>10 </a:t>
            </a:r>
            <a:r>
              <a:rPr lang="en-GB" b="1" dirty="0">
                <a:solidFill>
                  <a:schemeClr val="bg1"/>
                </a:solidFill>
                <a:latin typeface="CMG Sans SemiBold" pitchFamily="2" charset="77"/>
              </a:rPr>
              <a:t>A thief comes only to steal and kill and destroy. I have come so that they may have life and have it in abundance. </a:t>
            </a:r>
            <a:r>
              <a:rPr lang="en-GB" b="1" baseline="30000" dirty="0">
                <a:solidFill>
                  <a:schemeClr val="bg1"/>
                </a:solidFill>
                <a:latin typeface="CMG Sans SemiBold" pitchFamily="2" charset="77"/>
              </a:rPr>
              <a:t>11 </a:t>
            </a:r>
            <a:r>
              <a:rPr lang="en-GB" b="1" dirty="0">
                <a:solidFill>
                  <a:schemeClr val="bg1"/>
                </a:solidFill>
                <a:latin typeface="CMG Sans SemiBold" pitchFamily="2" charset="77"/>
              </a:rPr>
              <a:t>“I am the good shepherd. The good shepherd lays down his life for the sheep…</a:t>
            </a:r>
            <a:r>
              <a:rPr lang="en-GB" b="1" baseline="30000" dirty="0">
                <a:solidFill>
                  <a:schemeClr val="bg1"/>
                </a:solidFill>
                <a:latin typeface="CMG Sans SemiBold" pitchFamily="2" charset="77"/>
              </a:rPr>
              <a:t>14 </a:t>
            </a:r>
            <a:r>
              <a:rPr lang="en-GB" b="1" dirty="0">
                <a:solidFill>
                  <a:schemeClr val="bg1"/>
                </a:solidFill>
                <a:latin typeface="CMG Sans SemiBold" pitchFamily="2" charset="77"/>
              </a:rPr>
              <a:t>“I am the good shepherd. I know my own, and my own know me, </a:t>
            </a:r>
            <a:r>
              <a:rPr lang="en-GB" b="1" baseline="30000" dirty="0">
                <a:solidFill>
                  <a:schemeClr val="bg1"/>
                </a:solidFill>
                <a:latin typeface="CMG Sans SemiBold" pitchFamily="2" charset="77"/>
              </a:rPr>
              <a:t>15 </a:t>
            </a:r>
            <a:r>
              <a:rPr lang="en-GB" b="1" dirty="0">
                <a:solidFill>
                  <a:schemeClr val="bg1"/>
                </a:solidFill>
                <a:latin typeface="CMG Sans SemiBold" pitchFamily="2" charset="77"/>
              </a:rPr>
              <a:t>just as the Father knows me, and I know the Father. I lay down my life for the sheep. </a:t>
            </a:r>
            <a:r>
              <a:rPr lang="en-GB" b="1" baseline="30000" dirty="0">
                <a:solidFill>
                  <a:schemeClr val="bg1"/>
                </a:solidFill>
                <a:latin typeface="CMG Sans SemiBold" pitchFamily="2" charset="77"/>
              </a:rPr>
              <a:t>16 </a:t>
            </a:r>
            <a:r>
              <a:rPr lang="en-GB" b="1" dirty="0">
                <a:solidFill>
                  <a:schemeClr val="bg1"/>
                </a:solidFill>
                <a:latin typeface="CMG Sans SemiBold" pitchFamily="2" charset="77"/>
              </a:rPr>
              <a:t>But I have other sheep that are not from this sheep pen; I must bring them also, and they will listen to my voice. Then there will be one flock, one shepherd.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b="1" dirty="0">
                <a:solidFill>
                  <a:schemeClr val="bg1"/>
                </a:solidFill>
                <a:latin typeface="CMG Sans SemiBold" pitchFamily="2" charset="77"/>
              </a:rPr>
              <a:t>John 10:9-15 CSB</a:t>
            </a:r>
          </a:p>
        </p:txBody>
      </p:sp>
    </p:spTree>
    <p:extLst>
      <p:ext uri="{BB962C8B-B14F-4D97-AF65-F5344CB8AC3E}">
        <p14:creationId xmlns:p14="http://schemas.microsoft.com/office/powerpoint/2010/main" val="55447593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CEB7F2-751E-3C4D-8AF6-4EE7D18D4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145" y="320040"/>
            <a:ext cx="11577711" cy="621792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GB" sz="3200" b="1" baseline="30000" dirty="0">
                <a:solidFill>
                  <a:schemeClr val="bg1"/>
                </a:solidFill>
                <a:latin typeface="CMG Sans SemiBold" pitchFamily="2" charset="77"/>
              </a:rPr>
              <a:t>14 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“I am the good shepherd. I know my own, and my own know me, </a:t>
            </a:r>
            <a:r>
              <a:rPr lang="en-GB" sz="3200" b="1" baseline="30000" dirty="0">
                <a:solidFill>
                  <a:schemeClr val="bg1"/>
                </a:solidFill>
                <a:latin typeface="CMG Sans SemiBold" pitchFamily="2" charset="77"/>
              </a:rPr>
              <a:t>15 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just as the Father knows me, and I know the Father. I lay down my life for the sheep. </a:t>
            </a:r>
            <a:r>
              <a:rPr lang="en-GB" sz="3200" b="1" baseline="30000" dirty="0">
                <a:solidFill>
                  <a:srgbClr val="FFFF00"/>
                </a:solidFill>
                <a:latin typeface="CMG Sans SemiBold" pitchFamily="2" charset="77"/>
              </a:rPr>
              <a:t>16 </a:t>
            </a:r>
            <a:r>
              <a:rPr lang="en-GB" sz="3200" b="1" dirty="0">
                <a:solidFill>
                  <a:srgbClr val="FFFF00"/>
                </a:solidFill>
                <a:latin typeface="CMG Sans SemiBold" pitchFamily="2" charset="77"/>
              </a:rPr>
              <a:t>But I have other sheep that are not from this sheep pen; I must bring them also, and they will listen to my voice. Then there will be one flock, one shepherd.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bg1"/>
                </a:solidFill>
                <a:latin typeface="CMG Sans SemiBold" pitchFamily="2" charset="77"/>
              </a:rPr>
              <a:t>John 10:9-15 CSB</a:t>
            </a:r>
          </a:p>
          <a:p>
            <a:pPr marL="0" indent="0">
              <a:buNone/>
            </a:pPr>
            <a:endParaRPr lang="en-GB" sz="1800" b="1" dirty="0">
              <a:solidFill>
                <a:schemeClr val="bg1"/>
              </a:solidFill>
              <a:latin typeface="CMG Sa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6782291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CEB7F2-751E-3C4D-8AF6-4EE7D18D4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145" y="320040"/>
            <a:ext cx="11577711" cy="621792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GB" sz="3200" b="1" baseline="30000" dirty="0">
                <a:solidFill>
                  <a:schemeClr val="bg1"/>
                </a:solidFill>
                <a:latin typeface="CMG Sans SemiBold" pitchFamily="2" charset="77"/>
              </a:rPr>
              <a:t>16 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But I have other sheep that are not from this sheep pen; I must bring them also, and they will listen to my voice. Then there will be one flock, one shepherd.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bg1"/>
                </a:solidFill>
                <a:latin typeface="CMG Sans SemiBold" pitchFamily="2" charset="77"/>
              </a:rPr>
              <a:t>John 10:9-15 CSB</a:t>
            </a:r>
          </a:p>
          <a:p>
            <a:pPr marL="0" indent="0">
              <a:buNone/>
            </a:pPr>
            <a:endParaRPr lang="en-GB" sz="1800" b="1" dirty="0">
              <a:solidFill>
                <a:schemeClr val="bg1"/>
              </a:solidFill>
              <a:latin typeface="CMG Sans SemiBold" pitchFamily="2" charset="77"/>
            </a:endParaRPr>
          </a:p>
          <a:p>
            <a:pPr>
              <a:buFont typeface="Wingdings" pitchFamily="2" charset="2"/>
              <a:buChar char="Ø"/>
            </a:pP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 </a:t>
            </a:r>
            <a:r>
              <a:rPr lang="en-GB" sz="3200" b="1" dirty="0">
                <a:solidFill>
                  <a:srgbClr val="FFFF00"/>
                </a:solidFill>
                <a:latin typeface="CMG Sans SemiBold" pitchFamily="2" charset="77"/>
              </a:rPr>
              <a:t>I have 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other sheep</a:t>
            </a:r>
          </a:p>
          <a:p>
            <a:pPr>
              <a:buFont typeface="Wingdings" pitchFamily="2" charset="2"/>
              <a:buChar char="Ø"/>
            </a:pP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 </a:t>
            </a:r>
            <a:r>
              <a:rPr lang="en-GB" sz="3200" b="1" dirty="0">
                <a:solidFill>
                  <a:srgbClr val="FFFF00"/>
                </a:solidFill>
                <a:latin typeface="CMG Sans SemiBold" pitchFamily="2" charset="77"/>
              </a:rPr>
              <a:t>I must 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bring them</a:t>
            </a:r>
          </a:p>
          <a:p>
            <a:pPr>
              <a:buFont typeface="Wingdings" pitchFamily="2" charset="2"/>
              <a:buChar char="Ø"/>
            </a:pP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 </a:t>
            </a:r>
            <a:r>
              <a:rPr lang="en-GB" sz="3200" b="1" dirty="0">
                <a:solidFill>
                  <a:srgbClr val="FFFF00"/>
                </a:solidFill>
                <a:latin typeface="CMG Sans SemiBold" pitchFamily="2" charset="77"/>
              </a:rPr>
              <a:t>There will </a:t>
            </a:r>
            <a:r>
              <a:rPr lang="en-GB" sz="3200" b="1" dirty="0">
                <a:solidFill>
                  <a:schemeClr val="bg1"/>
                </a:solidFill>
                <a:latin typeface="CMG Sans SemiBold" pitchFamily="2" charset="77"/>
              </a:rPr>
              <a:t>be one flock</a:t>
            </a:r>
          </a:p>
          <a:p>
            <a:pPr>
              <a:buFont typeface="Wingdings" pitchFamily="2" charset="2"/>
              <a:buChar char="Ø"/>
            </a:pPr>
            <a:endParaRPr lang="en-GB" sz="3200" b="1" dirty="0">
              <a:solidFill>
                <a:schemeClr val="bg1"/>
              </a:solidFill>
              <a:latin typeface="CMG Sa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7646592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6EB81E-8E8E-C047-BC21-4ADC0AC2B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379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DDFAC-314D-2443-A8B2-74873DA68D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78B8AD-3F37-9747-9C73-8ABA1BA92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19785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6EB81E-8E8E-C047-BC21-4ADC0AC2B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13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It may be easier to just chose someone, but it is much more important to join God where He is already working."/>
          <p:cNvSpPr txBox="1"/>
          <p:nvPr/>
        </p:nvSpPr>
        <p:spPr>
          <a:xfrm>
            <a:off x="1938479" y="1012634"/>
            <a:ext cx="8315042" cy="4832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6500" b="0"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identify</a:t>
            </a:r>
          </a:p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intercede</a:t>
            </a:r>
          </a:p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invest</a:t>
            </a:r>
          </a:p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intentional</a:t>
            </a:r>
          </a:p>
          <a:p>
            <a:pPr algn="ctr">
              <a:defRPr sz="11100"/>
            </a:pPr>
            <a:r>
              <a:rPr lang="en-GB" sz="6187" dirty="0">
                <a:solidFill>
                  <a:schemeClr val="bg1"/>
                </a:solidFill>
                <a:latin typeface="Montserrat" panose="02000505000000020004" pitchFamily="2" charset="77"/>
                <a:cs typeface="Arial" panose="020B0604020202020204" pitchFamily="34" charset="0"/>
              </a:rPr>
              <a:t>invite</a:t>
            </a:r>
          </a:p>
        </p:txBody>
      </p:sp>
    </p:spTree>
    <p:extLst>
      <p:ext uri="{BB962C8B-B14F-4D97-AF65-F5344CB8AC3E}">
        <p14:creationId xmlns:p14="http://schemas.microsoft.com/office/powerpoint/2010/main" val="416550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identify"/>
          <p:cNvSpPr txBox="1"/>
          <p:nvPr/>
        </p:nvSpPr>
        <p:spPr>
          <a:xfrm>
            <a:off x="4066135" y="1627083"/>
            <a:ext cx="4058802" cy="1273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8" tIns="35718" rIns="35718" bIns="35718" anchor="ctr">
            <a:spAutoFit/>
          </a:bodyPr>
          <a:lstStyle/>
          <a:p>
            <a:pPr algn="ctr">
              <a:defRPr sz="11100"/>
            </a:pPr>
            <a:r>
              <a:rPr sz="7805" b="1" dirty="0">
                <a:solidFill>
                  <a:schemeClr val="bg1"/>
                </a:solidFill>
                <a:latin typeface="Montserrat" panose="02000505000000020004" pitchFamily="2" charset="77"/>
                <a:ea typeface="American Typewriter"/>
                <a:cs typeface="Arial" panose="020B0604020202020204" pitchFamily="34" charset="0"/>
                <a:sym typeface="American Typewriter"/>
              </a:rPr>
              <a:t>identify</a:t>
            </a:r>
            <a:endParaRPr sz="7805" b="1" dirty="0">
              <a:solidFill>
                <a:schemeClr val="bg1"/>
              </a:solidFill>
              <a:latin typeface="Montserrat" panose="02000505000000020004" pitchFamily="2" charset="77"/>
              <a:cs typeface="Arial" panose="020B0604020202020204" pitchFamily="34" charset="0"/>
            </a:endParaRPr>
          </a:p>
        </p:txBody>
      </p:sp>
      <p:sp>
        <p:nvSpPr>
          <p:cNvPr id="127" name="Pray first: Ask God to reveal who your one ought to be."/>
          <p:cNvSpPr txBox="1"/>
          <p:nvPr/>
        </p:nvSpPr>
        <p:spPr>
          <a:xfrm>
            <a:off x="1938480" y="3093219"/>
            <a:ext cx="8315042" cy="1825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6500" b="0"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pPr algn="ctr"/>
            <a:r>
              <a:rPr sz="3797" dirty="0">
                <a:solidFill>
                  <a:schemeClr val="bg1"/>
                </a:solidFill>
                <a:latin typeface="Montserrat" panose="02000505000000020004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Pray first:</a:t>
            </a:r>
            <a:endParaRPr lang="en-US" sz="3797" dirty="0">
              <a:solidFill>
                <a:schemeClr val="bg1"/>
              </a:solidFill>
              <a:latin typeface="Montserrat" panose="02000505000000020004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sz="3797" dirty="0">
                <a:solidFill>
                  <a:schemeClr val="bg1"/>
                </a:solidFill>
                <a:latin typeface="Montserrat" panose="02000505000000020004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Ask God to reveal</a:t>
            </a:r>
            <a:endParaRPr lang="en-US" sz="3797" dirty="0">
              <a:solidFill>
                <a:schemeClr val="bg1"/>
              </a:solidFill>
              <a:latin typeface="Montserrat" panose="02000505000000020004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sz="3797" dirty="0">
                <a:solidFill>
                  <a:schemeClr val="bg1"/>
                </a:solidFill>
                <a:latin typeface="Montserrat" panose="02000505000000020004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who your one </a:t>
            </a:r>
            <a:r>
              <a:rPr lang="en-US" sz="3797" dirty="0">
                <a:solidFill>
                  <a:schemeClr val="bg1"/>
                </a:solidFill>
                <a:latin typeface="Montserrat" panose="02000505000000020004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ought </a:t>
            </a:r>
            <a:r>
              <a:rPr sz="3797" dirty="0">
                <a:solidFill>
                  <a:schemeClr val="bg1"/>
                </a:solidFill>
                <a:latin typeface="Montserrat" panose="02000505000000020004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to be.</a:t>
            </a:r>
          </a:p>
        </p:txBody>
      </p:sp>
    </p:spTree>
    <p:extLst>
      <p:ext uri="{BB962C8B-B14F-4D97-AF65-F5344CB8AC3E}">
        <p14:creationId xmlns:p14="http://schemas.microsoft.com/office/powerpoint/2010/main" val="2510555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556</Words>
  <Application>Microsoft Macintosh PowerPoint</Application>
  <PresentationFormat>Widescreen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American Typewriter</vt:lpstr>
      <vt:lpstr>Arial</vt:lpstr>
      <vt:lpstr>Calibri</vt:lpstr>
      <vt:lpstr>Calibri Light</vt:lpstr>
      <vt:lpstr>CMG Sans</vt:lpstr>
      <vt:lpstr>CMG Sans Medium</vt:lpstr>
      <vt:lpstr>CMG Sans SemiBold</vt:lpstr>
      <vt:lpstr>Montserrat</vt:lpstr>
      <vt:lpstr>Open Sans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RCC Visuals</dc:creator>
  <cp:lastModifiedBy>Microsoft Office User</cp:lastModifiedBy>
  <cp:revision>19</cp:revision>
  <dcterms:created xsi:type="dcterms:W3CDTF">2020-01-19T07:42:05Z</dcterms:created>
  <dcterms:modified xsi:type="dcterms:W3CDTF">2021-09-04T15:15:15Z</dcterms:modified>
</cp:coreProperties>
</file>