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BFDAB-444D-467D-9FEE-232EB38F9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335BFF-733A-423B-BE15-DA6C501FD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2395F-9FAE-498A-8D17-4B5C7DDB5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3426-0751-4197-B77C-20B83424712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2B4F2-6808-4CCC-8DEB-60693D3D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88F34-54C5-41C3-88BB-4D95695F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B988-CE99-419B-8C6E-D1A312E7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2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7057B-D5C1-4357-8A13-3B8973F6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F12D3-559E-4DD1-9E08-C6A821870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98142-5912-4DB9-8D3A-2A6973035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3426-0751-4197-B77C-20B83424712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0B19B-C8F1-47B1-9A62-1C8F42A6D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3D547-8224-4D91-9928-7F49C38C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B988-CE99-419B-8C6E-D1A312E7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4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FD019-ADA1-40A3-B1FE-788FFBCF34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9C7E4-6022-4A91-9176-CB773E17C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04B71-A27D-4016-8583-B0CFF6E3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3426-0751-4197-B77C-20B83424712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862BC-9077-4A7E-AB61-8615217C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C98C7-A20E-433C-89C5-6106EDD9D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B988-CE99-419B-8C6E-D1A312E7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0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52A5F-66FF-4289-B7E7-8FFCBD6DD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5C942-95EE-42BA-92DA-EE87C8B36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0F399-C9DD-4AB6-A78B-B0BB92B14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3426-0751-4197-B77C-20B83424712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64BEF-6640-45FA-A099-27C089496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79A7D-4F5A-4248-B6F0-C4170F7E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B988-CE99-419B-8C6E-D1A312E7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0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5B1B4-B359-4A7A-A6D8-38CF8BD3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48054-0F9A-455F-A799-303179DB3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6D711-CCB2-4134-AEFB-8BE009F7F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3426-0751-4197-B77C-20B83424712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C2C49-3E26-4622-9586-97B5274A7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AEB10-A425-4E77-8B29-B5A1D2E3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B988-CE99-419B-8C6E-D1A312E7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3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BFFF8-FBB0-42B9-AE67-6B9122A39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1527C-598B-482F-BD76-FF29A14CD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91278-EC96-44B2-BF8A-A57514EC4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4E009-4D90-49A1-9D24-CEFC125B5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3426-0751-4197-B77C-20B83424712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39C4B-1AAB-4716-A09E-CB6DEAB53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66B6F-9F84-4B55-8B72-748D0E39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B988-CE99-419B-8C6E-D1A312E7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5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AB238-2656-4CD6-AEE4-527B79D4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B4A0F-6270-4CA9-A7BF-5BF5A558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8CC96-AE3E-4F74-835F-679022E9A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91B48-02DA-456B-A34A-DA36E6D8C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D095D0-79C8-4C15-A886-FCE15A2694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65E89-6D30-405A-9420-FDA2CBDC1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3426-0751-4197-B77C-20B83424712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9E422F-D194-427C-B4B8-9DB38D42B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1BEDD4-0496-453E-8724-4C905D9E0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B988-CE99-419B-8C6E-D1A312E7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3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CBB1-6359-4E39-8A03-BA248C019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B4AAE-BCBC-4E65-802D-60C69C5F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3426-0751-4197-B77C-20B83424712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006F0B-9874-4EA2-89CD-795B3DECC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0619D5-470F-4C3F-AB08-A165F25D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B988-CE99-419B-8C6E-D1A312E7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6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ADEB6-58D8-47C4-8892-E86F35EE4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3426-0751-4197-B77C-20B83424712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391C99-CEFB-4AC1-9239-56D72E2D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91735-8B04-42CB-AF1E-7F398287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B988-CE99-419B-8C6E-D1A312E7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4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9706-2F55-47CE-A7A5-4AAE6A11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41C3-82A1-4595-B975-D184F5CFF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9272A-89DB-4740-A5CA-D8D419364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A8C9D-05E1-4D5B-B1E7-61FB02629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3426-0751-4197-B77C-20B83424712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A442E-790B-4AA1-8AAE-574E8D09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0BC3B-0CDB-4ACD-AF93-266A089D8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B988-CE99-419B-8C6E-D1A312E7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5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C177F-A87C-40A8-8426-6B4F8F194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F49DE2-962D-4165-B3C5-7BA534E21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46F11-76B3-4B99-BE80-7EC69B2C4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8FD1C-7463-4482-A066-44BD0785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3426-0751-4197-B77C-20B83424712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09531-DB66-4A8B-82E9-4CAFAF1C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3CE3E-0C4D-4D89-B28C-2B1F8AA3F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B988-CE99-419B-8C6E-D1A312E7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1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0406E3-0BC2-47BC-A202-02ABD3959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F3D61-8BDF-4F78-8D65-6B6A37521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CC8F8-025C-49C4-9994-09A2096A5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E3426-0751-4197-B77C-20B83424712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78671-E5B3-432F-AF6E-CF46545B6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C6218-8A30-4AB3-9D80-E51ABF85A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CB988-CE99-419B-8C6E-D1A312E7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5487FD-AB80-4969-B259-DB6905AFE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0"/>
            <a:ext cx="12192000" cy="683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48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9C707B-5E13-450F-978A-6E2A1E1E1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2" y="1238"/>
            <a:ext cx="12194201" cy="685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0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4A79A4-1449-4F17-80A9-D82FF2AA5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3"/>
            <a:ext cx="12192000" cy="684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2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138887-A158-4EFA-9E66-C7C697474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" y="0"/>
            <a:ext cx="12176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5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A6887A-A430-44A9-8304-F3E295BA1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62"/>
            <a:ext cx="12192000" cy="68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5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C5BE4D-09DD-450A-89F7-A5018D89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" y="0"/>
            <a:ext cx="12184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0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8F40BA-2F37-4F80-ABB8-3AAEEFD72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8" y="0"/>
            <a:ext cx="12157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3861C4-DFB4-4BC3-9521-AC42752E3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2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0B4B43-9717-4FF1-A042-49BAB03FE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5"/>
            <a:ext cx="12192000" cy="684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34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14CB22-7C41-4021-9219-6F3F9F269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" y="0"/>
            <a:ext cx="12174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35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CB13B7-8B72-40F3-8533-C0638B36D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" y="0"/>
            <a:ext cx="12174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5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Alonso</dc:creator>
  <cp:lastModifiedBy>Danny Alonso</cp:lastModifiedBy>
  <cp:revision>3</cp:revision>
  <dcterms:created xsi:type="dcterms:W3CDTF">2019-03-01T16:35:18Z</dcterms:created>
  <dcterms:modified xsi:type="dcterms:W3CDTF">2019-03-01T20:47:52Z</dcterms:modified>
</cp:coreProperties>
</file>