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40640000" cy="22860000"/>
  <p:notesSz cx="22860000" cy="4064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33" d="100"/>
          <a:sy n="33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40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Danny Alonso</cp:lastModifiedBy>
  <cp:revision>1</cp:revision>
  <dcterms:created xsi:type="dcterms:W3CDTF">2019-06-28T17:32:37Z</dcterms:created>
  <dcterms:modified xsi:type="dcterms:W3CDTF">2019-06-28T17:33:48Z</dcterms:modified>
</cp:coreProperties>
</file>