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7315200"/>
  <p:notesSz cx="7315200" cy="130048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3"/>
  </p:normalViewPr>
  <p:slideViewPr>
    <p:cSldViewPr snapToGrid="0" snapToObjects="1">
      <p:cViewPr varScale="1">
        <p:scale>
          <a:sx n="101" d="100"/>
          <a:sy n="101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587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12" Type="http://schemas.openxmlformats.org/officeDocument/2006/relationships/image" Target="../media/image5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png"/><Relationship Id="rId11" Type="http://schemas.openxmlformats.org/officeDocument/2006/relationships/image" Target="../media/image55.png"/><Relationship Id="rId5" Type="http://schemas.openxmlformats.org/officeDocument/2006/relationships/image" Target="../media/image52.png"/><Relationship Id="rId10" Type="http://schemas.openxmlformats.org/officeDocument/2006/relationships/image" Target="../media/image13.png"/><Relationship Id="rId4" Type="http://schemas.openxmlformats.org/officeDocument/2006/relationships/image" Target="../media/image51.pn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9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16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1.png"/><Relationship Id="rId5" Type="http://schemas.openxmlformats.org/officeDocument/2006/relationships/image" Target="../media/image23.png"/><Relationship Id="rId10" Type="http://schemas.openxmlformats.org/officeDocument/2006/relationships/image" Target="../media/image21.png"/><Relationship Id="rId4" Type="http://schemas.openxmlformats.org/officeDocument/2006/relationships/image" Target="../media/image27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0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36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1.png"/><Relationship Id="rId10" Type="http://schemas.openxmlformats.org/officeDocument/2006/relationships/image" Target="../media/image47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5384800"/>
            <a:ext cx="12141200" cy="8128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00" y="5003800"/>
            <a:ext cx="5232400" cy="3175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900" y="4521200"/>
            <a:ext cx="6385750" cy="7493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600" y="6070600"/>
            <a:ext cx="12293600" cy="10541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2800" y="3657600"/>
            <a:ext cx="3848100" cy="6731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97600" y="3073400"/>
            <a:ext cx="2494643" cy="15875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02000" y="228600"/>
            <a:ext cx="6372352" cy="31861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04800" cy="10414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" y="266700"/>
            <a:ext cx="12484100" cy="7239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00" y="1041400"/>
            <a:ext cx="12941300" cy="6273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04800" cy="10160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" y="203200"/>
            <a:ext cx="12052300" cy="7366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24500" y="4622800"/>
            <a:ext cx="7315200" cy="32385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2500" y="41656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09700" y="4622800"/>
            <a:ext cx="2959100" cy="34925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6000" y="4165600"/>
            <a:ext cx="3759200" cy="7112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71600" y="1016000"/>
            <a:ext cx="3759200" cy="711200"/>
          </a:xfrm>
          <a:prstGeom prst="rect">
            <a:avLst/>
          </a:prstGeom>
        </p:spPr>
      </p:pic>
      <p:pic>
        <p:nvPicPr>
          <p:cNvPr id="11" name="Object 10" descr="preencoded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05700" y="1473200"/>
            <a:ext cx="4953000" cy="3289300"/>
          </a:xfrm>
          <a:prstGeom prst="rect">
            <a:avLst/>
          </a:prstGeom>
        </p:spPr>
      </p:pic>
      <p:pic>
        <p:nvPicPr>
          <p:cNvPr id="12" name="Object 11" descr="preencoded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1000" y="1473200"/>
            <a:ext cx="5727700" cy="3048000"/>
          </a:xfrm>
          <a:prstGeom prst="rect">
            <a:avLst/>
          </a:prstGeom>
        </p:spPr>
      </p:pic>
      <p:pic>
        <p:nvPicPr>
          <p:cNvPr id="13" name="Object 12" descr="preencode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102600" y="1016000"/>
            <a:ext cx="3759200" cy="711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42900" cy="10795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4900" y="88900"/>
            <a:ext cx="5740400" cy="9906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3400" y="4216400"/>
            <a:ext cx="3289300" cy="20828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81300" y="4737100"/>
            <a:ext cx="2184400" cy="18161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9600" y="1625600"/>
            <a:ext cx="3149600" cy="23114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3300" y="1308100"/>
            <a:ext cx="2971800" cy="3111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4343400"/>
            <a:ext cx="4224997" cy="26924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3030200" cy="41402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2200" y="266700"/>
            <a:ext cx="5740400" cy="9525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22500" y="2794000"/>
            <a:ext cx="8559800" cy="13589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6000" y="4635500"/>
            <a:ext cx="7670800" cy="23749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62500" y="1054100"/>
            <a:ext cx="3479800" cy="1739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553200" cy="73406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00" y="114300"/>
            <a:ext cx="6248400" cy="38100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00" y="3670300"/>
            <a:ext cx="6413500" cy="35687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23200" y="2794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26300" y="4457700"/>
            <a:ext cx="4953000" cy="25019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61200" y="1066800"/>
            <a:ext cx="5295900" cy="21463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23200" y="3670300"/>
            <a:ext cx="3759200" cy="711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04800" cy="39116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00" y="127000"/>
            <a:ext cx="6248400" cy="38100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9300" y="4711700"/>
            <a:ext cx="6731000" cy="25146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5200" y="40640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6000" y="4699000"/>
            <a:ext cx="3606800" cy="26162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7100" y="4064000"/>
            <a:ext cx="3759200" cy="7112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89700" y="292100"/>
            <a:ext cx="6413500" cy="3568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553200" cy="73279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114300"/>
            <a:ext cx="6248400" cy="35814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00" y="3556000"/>
            <a:ext cx="6464300" cy="35941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99400" y="3683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12000" y="4318000"/>
            <a:ext cx="5562600" cy="23114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81800" y="1092200"/>
            <a:ext cx="5994400" cy="24638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99400" y="3556000"/>
            <a:ext cx="3759200" cy="711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04800" cy="39497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00" y="127000"/>
            <a:ext cx="6248400" cy="35814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5800" y="4927600"/>
            <a:ext cx="6997700" cy="22987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94600" y="43561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10400" y="101600"/>
            <a:ext cx="5626100" cy="35941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9500" y="4927600"/>
            <a:ext cx="3860800" cy="22860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30300" y="4356100"/>
            <a:ext cx="3759200" cy="711200"/>
          </a:xfrm>
          <a:prstGeom prst="rect">
            <a:avLst/>
          </a:prstGeom>
        </p:spPr>
      </p:pic>
      <p:pic>
        <p:nvPicPr>
          <p:cNvPr id="11" name="Object 10" descr="preencoded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40500" y="101600"/>
            <a:ext cx="6464300" cy="35941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553200" cy="73406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00" y="63500"/>
            <a:ext cx="6248400" cy="33782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00" y="3543300"/>
            <a:ext cx="6502400" cy="37719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86700" y="4191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2500" y="4318000"/>
            <a:ext cx="4953000" cy="17526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21500" y="1143000"/>
            <a:ext cx="5727700" cy="17907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86700" y="3594100"/>
            <a:ext cx="3759200" cy="711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8100" y="0"/>
            <a:ext cx="6502400" cy="37719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3004800" cy="39116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" y="63500"/>
            <a:ext cx="5956300" cy="36068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8800" y="4927600"/>
            <a:ext cx="6959600" cy="22098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39000" y="4191000"/>
            <a:ext cx="3759200" cy="7112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5400" y="4927600"/>
            <a:ext cx="3263900" cy="17653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4100" y="4191000"/>
            <a:ext cx="3759200" cy="711200"/>
          </a:xfrm>
          <a:prstGeom prst="rect">
            <a:avLst/>
          </a:prstGeom>
        </p:spPr>
      </p:pic>
      <p:pic>
        <p:nvPicPr>
          <p:cNvPr id="11" name="Object 10" descr="preencoded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88100" y="63500"/>
            <a:ext cx="6502400" cy="3771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553200" cy="73406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00" y="127000"/>
            <a:ext cx="6248400" cy="37973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00" y="3721100"/>
            <a:ext cx="6413500" cy="35687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01000" y="2540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04100" y="4470400"/>
            <a:ext cx="4953000" cy="25019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37400" y="1117600"/>
            <a:ext cx="5486400" cy="21463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01000" y="3670300"/>
            <a:ext cx="3759200" cy="711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7315200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04800" cy="3911600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00" y="127000"/>
            <a:ext cx="6248400" cy="3797300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4711700"/>
            <a:ext cx="6616700" cy="2514600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67600" y="4064000"/>
            <a:ext cx="3759200" cy="711200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6000" y="4699000"/>
            <a:ext cx="3606800" cy="2616200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9800" y="4064000"/>
            <a:ext cx="3759200" cy="711200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51600" y="152400"/>
            <a:ext cx="6413500" cy="370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Custom</PresentationFormat>
  <Paragraphs>13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Danny Alonso</cp:lastModifiedBy>
  <cp:revision>1</cp:revision>
  <dcterms:created xsi:type="dcterms:W3CDTF">2019-08-16T13:09:15Z</dcterms:created>
  <dcterms:modified xsi:type="dcterms:W3CDTF">2019-08-16T13:10:38Z</dcterms:modified>
</cp:coreProperties>
</file>