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6" d="100"/>
          <a:sy n="16" d="100"/>
        </p:scale>
        <p:origin x="8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55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9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17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10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9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1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766" y="21034375"/>
            <a:ext cx="47426563" cy="2976563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713281"/>
            <a:ext cx="48021875" cy="411757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684375"/>
            <a:ext cx="15031641" cy="257968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7969" y="11707813"/>
            <a:ext cx="12137494" cy="759023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55078" y="0"/>
            <a:ext cx="26689844" cy="133945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7891" y="347266"/>
            <a:ext cx="22423438" cy="386953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88281" y="16470313"/>
            <a:ext cx="12848828" cy="81359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4453" y="18504297"/>
            <a:ext cx="8532813" cy="709414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85938" y="6350000"/>
            <a:ext cx="12303125" cy="902890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0078" y="5109766"/>
            <a:ext cx="11608594" cy="121542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446484"/>
            <a:ext cx="24407812" cy="2083593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9375" y="1091406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7734" y="17412891"/>
            <a:ext cx="19347656" cy="9773047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88281" y="4167188"/>
            <a:ext cx="21976953" cy="838398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59375" y="14337109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438" y="15329297"/>
            <a:ext cx="25400000" cy="132457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198438"/>
            <a:ext cx="24407813" cy="1572617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70703" y="18405078"/>
            <a:ext cx="26292969" cy="982265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00" y="1587500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750" y="18355469"/>
            <a:ext cx="14089063" cy="1021953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484" y="15875000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00000" y="0"/>
            <a:ext cx="25400000" cy="151308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2460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446484"/>
            <a:ext cx="24407813" cy="1572617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28" y="14386719"/>
            <a:ext cx="25251172" cy="1403945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57031" y="1438672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81250" y="16867188"/>
            <a:ext cx="21728906" cy="902890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91406" y="4266406"/>
            <a:ext cx="23415625" cy="962421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57031" y="13890625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42851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396875"/>
            <a:ext cx="24407813" cy="1572617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2656" y="19248438"/>
            <a:ext cx="27334766" cy="897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66406" y="1701601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84375" y="396875"/>
            <a:ext cx="21976953" cy="140394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6797" y="19248438"/>
            <a:ext cx="15081250" cy="892968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5234" y="17016016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01563" y="396875"/>
            <a:ext cx="25251172" cy="147339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248047"/>
            <a:ext cx="24407813" cy="1483320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9" y="14039453"/>
            <a:ext cx="25400000" cy="1453554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7422" y="163710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25391" y="16867188"/>
            <a:ext cx="19347656" cy="68460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37109" y="4464844"/>
            <a:ext cx="22373828" cy="699492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07422" y="14039453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3516" y="0"/>
            <a:ext cx="25400000" cy="1473398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446484"/>
            <a:ext cx="23266797" cy="148332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6563" y="19248438"/>
            <a:ext cx="27185937" cy="8632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7344" y="16371094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0156" y="19248438"/>
            <a:ext cx="12749609" cy="6895703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7578" y="16371094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00000" y="0"/>
            <a:ext cx="25400000" cy="152796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496094"/>
            <a:ext cx="24407813" cy="1483320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3906" y="992187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24609" y="17462500"/>
            <a:ext cx="19942969" cy="9773047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80469" y="4365625"/>
            <a:ext cx="21431250" cy="838398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53906" y="14337109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3841016"/>
            <a:ext cx="25201563" cy="147339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644922"/>
            <a:ext cx="24407813" cy="1483320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6172" y="18355469"/>
            <a:ext cx="26987500" cy="982265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7734" y="1587500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750" y="18355469"/>
            <a:ext cx="14089063" cy="1021953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1094" y="15875000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0"/>
            <a:ext cx="25251172" cy="152796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Custom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Danny Alonso</cp:lastModifiedBy>
  <cp:revision>1</cp:revision>
  <dcterms:created xsi:type="dcterms:W3CDTF">2019-10-11T15:33:30Z</dcterms:created>
  <dcterms:modified xsi:type="dcterms:W3CDTF">2019-10-11T15:34:49Z</dcterms:modified>
</cp:coreProperties>
</file>