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68.png" Type="http://schemas.openxmlformats.org/officeDocument/2006/relationships/image"/><Relationship Id="rId2" Target="../media/image69.png" Type="http://schemas.openxmlformats.org/officeDocument/2006/relationships/image"/><Relationship Id="rId3" Target="../media/image70.png" Type="http://schemas.openxmlformats.org/officeDocument/2006/relationships/image"/><Relationship Id="rId4" Target="../media/image71.png" Type="http://schemas.openxmlformats.org/officeDocument/2006/relationships/image"/><Relationship Id="rId5" Target="../media/image72.png" Type="http://schemas.openxmlformats.org/officeDocument/2006/relationships/image"/><Relationship Id="rId6" Target="../media/image73.png" Type="http://schemas.openxmlformats.org/officeDocument/2006/relationships/image"/><Relationship Id="rId7" Target="../media/image74.png" Type="http://schemas.openxmlformats.org/officeDocument/2006/relationships/image"/><Relationship Id="rId8" Target="../media/image75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6.png" Type="http://schemas.openxmlformats.org/officeDocument/2006/relationships/image"/><Relationship Id="rId2" Target="../media/image77.png" Type="http://schemas.openxmlformats.org/officeDocument/2006/relationships/image"/><Relationship Id="rId3" Target="../media/image78.png" Type="http://schemas.openxmlformats.org/officeDocument/2006/relationships/image"/><Relationship Id="rId4" Target="../media/image79.png" Type="http://schemas.openxmlformats.org/officeDocument/2006/relationships/image"/><Relationship Id="rId5" Target="../media/image80.png" Type="http://schemas.openxmlformats.org/officeDocument/2006/relationships/image"/><Relationship Id="rId6" Target="../media/image81.png" Type="http://schemas.openxmlformats.org/officeDocument/2006/relationships/image"/><Relationship Id="rId7" Target="../media/image82.png" Type="http://schemas.openxmlformats.org/officeDocument/2006/relationships/image"/><Relationship Id="rId8" Target="../media/image83.png" Type="http://schemas.openxmlformats.org/officeDocument/2006/relationships/image"/><Relationship Id="rId9" Target="../media/image84.png" Type="http://schemas.openxmlformats.org/officeDocument/2006/relationships/image"/><Relationship Id="rId10" Target="../media/image85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6.png" Type="http://schemas.openxmlformats.org/officeDocument/2006/relationships/image"/><Relationship Id="rId2" Target="../media/image87.png" Type="http://schemas.openxmlformats.org/officeDocument/2006/relationships/image"/><Relationship Id="rId3" Target="../media/image88.png" Type="http://schemas.openxmlformats.org/officeDocument/2006/relationships/image"/><Relationship Id="rId4" Target="../media/image89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0.png" Type="http://schemas.openxmlformats.org/officeDocument/2006/relationships/image"/><Relationship Id="rId2" Target="../media/image91.png" Type="http://schemas.openxmlformats.org/officeDocument/2006/relationships/image"/><Relationship Id="rId3" Target="../media/image92.png" Type="http://schemas.openxmlformats.org/officeDocument/2006/relationships/image"/><Relationship Id="rId4" Target="../media/image93.png" Type="http://schemas.openxmlformats.org/officeDocument/2006/relationships/image"/><Relationship Id="rId5" Target="../media/image94.png" Type="http://schemas.openxmlformats.org/officeDocument/2006/relationships/image"/><Relationship Id="rId6" Target="../media/image95.png" Type="http://schemas.openxmlformats.org/officeDocument/2006/relationships/image"/><Relationship Id="rId7" Target="../media/image96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97.png" Type="http://schemas.openxmlformats.org/officeDocument/2006/relationships/image"/><Relationship Id="rId2" Target="../media/image98.png" Type="http://schemas.openxmlformats.org/officeDocument/2006/relationships/image"/><Relationship Id="rId3" Target="../media/image99.png" Type="http://schemas.openxmlformats.org/officeDocument/2006/relationships/image"/><Relationship Id="rId4" Target="../media/image100.png" Type="http://schemas.openxmlformats.org/officeDocument/2006/relationships/image"/><Relationship Id="rId5" Target="../media/image101.png" Type="http://schemas.openxmlformats.org/officeDocument/2006/relationships/image"/><Relationship Id="rId6" Target="../media/image102.png" Type="http://schemas.openxmlformats.org/officeDocument/2006/relationships/image"/><Relationship Id="rId7" Target="../media/image103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04.png" Type="http://schemas.openxmlformats.org/officeDocument/2006/relationships/image"/><Relationship Id="rId2" Target="../media/image105.png" Type="http://schemas.openxmlformats.org/officeDocument/2006/relationships/image"/><Relationship Id="rId3" Target="../media/image106.png" Type="http://schemas.openxmlformats.org/officeDocument/2006/relationships/image"/><Relationship Id="rId4" Target="../media/image107.png" Type="http://schemas.openxmlformats.org/officeDocument/2006/relationships/image"/><Relationship Id="rId5" Target="../media/image108.png" Type="http://schemas.openxmlformats.org/officeDocument/2006/relationships/image"/><Relationship Id="rId6" Target="../slideLayouts/slideLayout1.xml" Type="http://schemas.openxmlformats.org/officeDocument/2006/relationships/slideLayout"/><Relationship Id="rId7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09.png" Type="http://schemas.openxmlformats.org/officeDocument/2006/relationships/image"/><Relationship Id="rId2" Target="../media/image110.png" Type="http://schemas.openxmlformats.org/officeDocument/2006/relationships/image"/><Relationship Id="rId3" Target="../media/image111.png" Type="http://schemas.openxmlformats.org/officeDocument/2006/relationships/image"/><Relationship Id="rId4" Target="../media/image112.png" Type="http://schemas.openxmlformats.org/officeDocument/2006/relationships/image"/><Relationship Id="rId5" Target="../media/image113.png" Type="http://schemas.openxmlformats.org/officeDocument/2006/relationships/image"/><Relationship Id="rId6" Target="../media/image114.png" Type="http://schemas.openxmlformats.org/officeDocument/2006/relationships/image"/><Relationship Id="rId7" Target="../media/image11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16.png" Type="http://schemas.openxmlformats.org/officeDocument/2006/relationships/image"/><Relationship Id="rId2" Target="../media/image117.png" Type="http://schemas.openxmlformats.org/officeDocument/2006/relationships/image"/><Relationship Id="rId3" Target="../media/image118.png" Type="http://schemas.openxmlformats.org/officeDocument/2006/relationships/image"/><Relationship Id="rId4" Target="../media/image119.png" Type="http://schemas.openxmlformats.org/officeDocument/2006/relationships/image"/><Relationship Id="rId5" Target="../media/image120.png" Type="http://schemas.openxmlformats.org/officeDocument/2006/relationships/image"/><Relationship Id="rId6" Target="../media/image121.png" Type="http://schemas.openxmlformats.org/officeDocument/2006/relationships/image"/><Relationship Id="rId7" Target="../media/image122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0.png" Type="http://schemas.openxmlformats.org/officeDocument/2006/relationships/image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27.pn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slideLayouts/slideLayout1.xml" Type="http://schemas.openxmlformats.org/officeDocument/2006/relationships/slideLayout"/><Relationship Id="rId7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32.png" Type="http://schemas.openxmlformats.org/officeDocument/2006/relationships/image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0.png" Type="http://schemas.openxmlformats.org/officeDocument/2006/relationships/image"/><Relationship Id="rId2" Target="../media/image41.png" Type="http://schemas.openxmlformats.org/officeDocument/2006/relationships/imag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Relationship Id="rId10" Target="../media/image49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0.png" Type="http://schemas.openxmlformats.org/officeDocument/2006/relationships/image"/><Relationship Id="rId2" Target="../media/image51.pn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png" Type="http://schemas.openxmlformats.org/officeDocument/2006/relationships/image"/><Relationship Id="rId7" Target="../media/image56.png" Type="http://schemas.openxmlformats.org/officeDocument/2006/relationships/image"/><Relationship Id="rId8" Target="../media/image57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58.png" Type="http://schemas.openxmlformats.org/officeDocument/2006/relationships/image"/><Relationship Id="rId2" Target="../media/image59.png" Type="http://schemas.openxmlformats.org/officeDocument/2006/relationships/image"/><Relationship Id="rId3" Target="../media/image60.png" Type="http://schemas.openxmlformats.org/officeDocument/2006/relationships/image"/><Relationship Id="rId4" Target="../media/image61.png" Type="http://schemas.openxmlformats.org/officeDocument/2006/relationships/image"/><Relationship Id="rId5" Target="../media/image62.pn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Relationship Id="rId8" Target="../media/image65.png" Type="http://schemas.openxmlformats.org/officeDocument/2006/relationships/image"/><Relationship Id="rId9" Target="../media/image66.png" Type="http://schemas.openxmlformats.org/officeDocument/2006/relationships/image"/><Relationship Id="rId10" Target="../media/image67.png" Type="http://schemas.openxmlformats.org/officeDocument/2006/relationships/image"/><Relationship Id="rId11" Target="../slideLayouts/slideLayout1.xml" Type="http://schemas.openxmlformats.org/officeDocument/2006/relationships/slideLayout"/><Relationship Id="rId1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53" y="21034375"/>
            <a:ext cx="48369141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8773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23762891"/>
            <a:ext cx="48021875" cy="431601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995313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1" y="347266"/>
            <a:ext cx="24457422" cy="138906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40234"/>
            <a:ext cx="25400000" cy="1473398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7031" y="2778125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5781" y="17859375"/>
            <a:ext cx="19347656" cy="1384101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7422" y="14783594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1016" y="5754688"/>
            <a:ext cx="23415625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81992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609" y="694531"/>
            <a:ext cx="25201563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8376" y="7887891"/>
            <a:ext cx="31154688" cy="982265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3532" y="550664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063" y="550664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0859" y="7887891"/>
            <a:ext cx="12997656" cy="11360547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14874" y="16321484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5703" y="18702734"/>
            <a:ext cx="24358203" cy="113605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5556250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63" y="843359"/>
            <a:ext cx="48021875" cy="451445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6250"/>
            <a:ext cx="50800000" cy="229195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37343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62109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734" y="5258594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0469" y="8383984"/>
            <a:ext cx="21034375" cy="1885156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525859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109" y="8383984"/>
            <a:ext cx="23366016" cy="195460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37343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62109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422" y="5208984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6719" y="7689453"/>
            <a:ext cx="29319141" cy="1552773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9297" y="520898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7689453"/>
            <a:ext cx="16023828" cy="164207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37343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62109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8112" y="7689453"/>
            <a:ext cx="14684375" cy="4514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797" y="10120313"/>
            <a:ext cx="23366016" cy="163710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347266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0703" y="9921875"/>
            <a:ext cx="12848828" cy="139898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8281" y="7739062"/>
            <a:ext cx="8532813" cy="709414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6172" y="15974219"/>
            <a:ext cx="18107422" cy="1185664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422" y="9276953"/>
            <a:ext cx="11608594" cy="183058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679648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9" y="297656"/>
            <a:ext cx="49113281" cy="7143750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6484"/>
            <a:ext cx="50800000" cy="217289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37343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62109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734" y="5258594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6328" y="8383984"/>
            <a:ext cx="22175391" cy="2113359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6641" y="525859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109" y="8383984"/>
            <a:ext cx="23366016" cy="25945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37343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62109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094" y="5258594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3672" y="7689453"/>
            <a:ext cx="24854297" cy="20835937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0859" y="5258594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5" y="7689453"/>
            <a:ext cx="14932422" cy="18454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37343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595313"/>
            <a:ext cx="49262109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656" y="7391797"/>
            <a:ext cx="24854297" cy="208359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5016" y="4960938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396875"/>
            <a:ext cx="24407813" cy="13344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9375" y="1637109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2031" y="17412891"/>
            <a:ext cx="20488672" cy="987226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9375" y="14337109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5156" y="3968750"/>
            <a:ext cx="21282422" cy="10219531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940234"/>
            <a:ext cx="25350391" cy="14733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81992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609" y="694531"/>
            <a:ext cx="25201563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8203" y="6945313"/>
            <a:ext cx="31154688" cy="982265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3359" y="4564063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891" y="4564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906" y="6945313"/>
            <a:ext cx="12402344" cy="11360547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14701" y="15378906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5703" y="17760156"/>
            <a:ext cx="24358203" cy="113605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98438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595312"/>
            <a:ext cx="24407813" cy="13344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" y="13841016"/>
            <a:ext cx="25400000" cy="1473398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250" y="158750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4609" y="17214453"/>
            <a:ext cx="19347656" cy="1384101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6250" y="1418828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0625" y="4861719"/>
            <a:ext cx="23415625" cy="10814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49609" cy="381992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609" y="694531"/>
            <a:ext cx="25201563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5" y="396875"/>
            <a:ext cx="21976953" cy="140394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8376" y="7887891"/>
            <a:ext cx="31154688" cy="982265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3532" y="5506641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063" y="550664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079" y="7887891"/>
            <a:ext cx="12402344" cy="11360547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14874" y="16321484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45703" y="18702734"/>
            <a:ext cx="24358203" cy="113605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2020-01-24T21:35:49.961Z</dcterms:created>
  <dcterms:modified xsi:type="dcterms:W3CDTF">2020-01-24T21:35:49.961Z</dcterms:modified>
</cp:coreProperties>
</file>