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57.png"/><Relationship Id="rId4" Type="http://schemas.openxmlformats.org/officeDocument/2006/relationships/image" Target="../media/image10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1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10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1034375"/>
            <a:ext cx="47426563" cy="297656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713281"/>
            <a:ext cx="48021875" cy="759023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684375"/>
            <a:ext cx="15031641" cy="25796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7969" y="11707813"/>
            <a:ext cx="12137494" cy="759023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55078" y="0"/>
            <a:ext cx="26689844" cy="13394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545703"/>
            <a:ext cx="24407813" cy="143867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13444141"/>
            <a:ext cx="25052734" cy="1542851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3906" y="99218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3438" y="17313672"/>
            <a:ext cx="19694922" cy="972343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2031" y="4365625"/>
            <a:ext cx="21927344" cy="84335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53906" y="14337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22" y="892969"/>
            <a:ext cx="24407813" cy="143867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6016" y="18355469"/>
            <a:ext cx="26193750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0313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2656" y="18355469"/>
            <a:ext cx="15081250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09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644922"/>
            <a:ext cx="25499219" cy="14634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347266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8281" y="16470313"/>
            <a:ext cx="12848828" cy="81359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672" y="18504297"/>
            <a:ext cx="8532813" cy="70941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5938" y="6350000"/>
            <a:ext cx="12303125" cy="90289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0078" y="5109766"/>
            <a:ext cx="11608594" cy="121542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46484"/>
            <a:ext cx="24407812" cy="138906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7" y="14337109"/>
            <a:ext cx="25052734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9375" y="1091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7734" y="17313672"/>
            <a:ext cx="19347656" cy="977304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88281" y="4018359"/>
            <a:ext cx="22026562" cy="83839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59375" y="14337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644922"/>
            <a:ext cx="24407812" cy="14932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0703" y="18405078"/>
            <a:ext cx="26292969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00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50" y="18355469"/>
            <a:ext cx="14089063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48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50391" y="1141016"/>
            <a:ext cx="25052734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2460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46484"/>
            <a:ext cx="24407812" cy="15527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28" y="14386719"/>
            <a:ext cx="25251172" cy="140394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7031" y="1438672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0859" y="16867188"/>
            <a:ext cx="21728906" cy="902890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1406" y="4266406"/>
            <a:ext cx="23415625" cy="96242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57031" y="13890625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4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396875"/>
            <a:ext cx="24407812" cy="15527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2656" y="19248438"/>
            <a:ext cx="27334766" cy="897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6406" y="1701601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6797" y="19248438"/>
            <a:ext cx="15081250" cy="89296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5234" y="17016016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53516" y="396875"/>
            <a:ext cx="25846484" cy="1518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248047"/>
            <a:ext cx="24407812" cy="14932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" y="14039453"/>
            <a:ext cx="25400000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7422" y="163710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25391" y="16867188"/>
            <a:ext cx="19347656" cy="6846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37109" y="4464844"/>
            <a:ext cx="22373828" cy="699492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07422" y="14039453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3516" y="0"/>
            <a:ext cx="25400000" cy="147339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446484"/>
            <a:ext cx="23266797" cy="1493242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9453" y="19248438"/>
            <a:ext cx="28872656" cy="86816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7344" y="1637109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156" y="19248438"/>
            <a:ext cx="12749609" cy="6895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7578" y="16371094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4375" y="248047"/>
            <a:ext cx="29765625" cy="14733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496094"/>
            <a:ext cx="24407812" cy="14932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47" y="14535547"/>
            <a:ext cx="25052734" cy="139402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3906" y="99218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25391" y="17214453"/>
            <a:ext cx="20290234" cy="972343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81250" y="4365625"/>
            <a:ext cx="21778516" cy="84335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53906" y="14337109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27968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644922"/>
            <a:ext cx="24407812" cy="14932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7734" y="18553906"/>
            <a:ext cx="27384375" cy="98226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7734" y="158750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484" y="18355469"/>
            <a:ext cx="14733984" cy="1021953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094" y="15875000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01563" y="595313"/>
            <a:ext cx="25052734" cy="14485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Katie Knoche</cp:lastModifiedBy>
  <cp:revision>1</cp:revision>
  <dcterms:created xsi:type="dcterms:W3CDTF">2020-02-28T17:53:10Z</dcterms:created>
  <dcterms:modified xsi:type="dcterms:W3CDTF">2020-02-28T17:53:58Z</dcterms:modified>
</cp:coreProperties>
</file>