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50800000" cy="28575000"/>
  <p:notesSz cx="28575000" cy="50800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3"/>
  </p:normalViewPr>
  <p:slideViewPr>
    <p:cSldViewPr snapToGrid="0" snapToObjects="1">
      <p:cViewPr varScale="1">
        <p:scale>
          <a:sx n="26" d="100"/>
          <a:sy n="26" d="100"/>
        </p:scale>
        <p:origin x="79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06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9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56.png"/><Relationship Id="rId4" Type="http://schemas.openxmlformats.org/officeDocument/2006/relationships/image" Target="../media/image34.png"/><Relationship Id="rId9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9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27.png"/><Relationship Id="rId9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9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70.png"/><Relationship Id="rId5" Type="http://schemas.openxmlformats.org/officeDocument/2006/relationships/image" Target="../media/image65.png"/><Relationship Id="rId10" Type="http://schemas.openxmlformats.org/officeDocument/2006/relationships/image" Target="../media/image69.png"/><Relationship Id="rId4" Type="http://schemas.openxmlformats.org/officeDocument/2006/relationships/image" Target="../media/image34.png"/><Relationship Id="rId9" Type="http://schemas.openxmlformats.org/officeDocument/2006/relationships/image" Target="../media/image6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9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3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9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9.png"/><Relationship Id="rId7" Type="http://schemas.openxmlformats.org/officeDocument/2006/relationships/image" Target="../media/image37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2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9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49.png"/><Relationship Id="rId5" Type="http://schemas.openxmlformats.org/officeDocument/2006/relationships/image" Target="../media/image44.png"/><Relationship Id="rId10" Type="http://schemas.openxmlformats.org/officeDocument/2006/relationships/image" Target="../media/image48.png"/><Relationship Id="rId4" Type="http://schemas.openxmlformats.org/officeDocument/2006/relationships/image" Target="../media/image34.png"/><Relationship Id="rId9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9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24.pn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50.png"/><Relationship Id="rId9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453" y="21580078"/>
            <a:ext cx="48369141" cy="2629297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9453" y="19546094"/>
            <a:ext cx="20439063" cy="1240234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9453" y="17660938"/>
            <a:ext cx="24944335" cy="2877344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9063" y="23762891"/>
            <a:ext cx="48021875" cy="4316016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96875" y="14287500"/>
            <a:ext cx="15031641" cy="2629297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209375" y="12005469"/>
            <a:ext cx="9744699" cy="6201172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898438" y="892969"/>
            <a:ext cx="24892000" cy="1244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49609" cy="3819922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99219" y="992188"/>
            <a:ext cx="25201563" cy="2778125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83594" y="13940234"/>
            <a:ext cx="21976953" cy="14039453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54688" y="16470313"/>
            <a:ext cx="14684375" cy="2728516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57813" y="5903516"/>
            <a:ext cx="14684375" cy="2778125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64453" y="8582422"/>
            <a:ext cx="29120703" cy="145355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598438" cy="28674219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797" y="744141"/>
            <a:ext cx="24407813" cy="15428516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3543359"/>
            <a:ext cx="25350391" cy="14733984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56250" y="1736328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87500" y="16668750"/>
            <a:ext cx="22621875" cy="8880078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956250" y="14188281"/>
            <a:ext cx="14684375" cy="2778125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590625" y="4365625"/>
            <a:ext cx="23415625" cy="108148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49609" cy="3819922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49609" y="992188"/>
            <a:ext cx="25201563" cy="2778125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84375" y="396875"/>
            <a:ext cx="21976953" cy="14039453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55859" y="18504297"/>
            <a:ext cx="26789063" cy="8383984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08203" y="15974219"/>
            <a:ext cx="14684375" cy="2778125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69531" y="5506641"/>
            <a:ext cx="14684375" cy="2778125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70313" y="7887891"/>
            <a:ext cx="14833203" cy="11360547"/>
          </a:xfrm>
          <a:prstGeom prst="rect">
            <a:avLst/>
          </a:prstGeom>
        </p:spPr>
      </p:pic>
      <p:pic>
        <p:nvPicPr>
          <p:cNvPr id="11" name="Object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185938" y="5506641"/>
            <a:ext cx="14684375" cy="2778125"/>
          </a:xfrm>
          <a:prstGeom prst="rect">
            <a:avLst/>
          </a:prstGeom>
        </p:spPr>
      </p:pic>
      <p:pic>
        <p:nvPicPr>
          <p:cNvPr id="12" name="Object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373828" y="7887891"/>
            <a:ext cx="24358203" cy="763984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948828" cy="4216797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37891" y="644922"/>
            <a:ext cx="22423438" cy="3819922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22217" y="17809766"/>
            <a:ext cx="8532813" cy="7094141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37891" y="6350000"/>
            <a:ext cx="15081250" cy="10269141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30030" y="6350000"/>
            <a:ext cx="10517188" cy="10666016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277686" y="17809766"/>
            <a:ext cx="12402344" cy="848320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719" y="16966406"/>
            <a:ext cx="16503894" cy="10517188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0899219" cy="16172656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88281" y="1041797"/>
            <a:ext cx="22423438" cy="3720703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1641" y="10914063"/>
            <a:ext cx="33436719" cy="5308203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851563" y="18107422"/>
            <a:ext cx="29964063" cy="9276953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603516" y="4117578"/>
            <a:ext cx="13592969" cy="67964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948828" cy="6796484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359" y="1091406"/>
            <a:ext cx="49113281" cy="5605859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846094"/>
            <a:ext cx="50204688" cy="2172890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49609" cy="3373438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50" y="595313"/>
            <a:ext cx="49262109" cy="2778125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0312" y="5754688"/>
            <a:ext cx="14684375" cy="2778125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9922" y="8383984"/>
            <a:ext cx="26541016" cy="7788672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73438" y="5754688"/>
            <a:ext cx="14684375" cy="2778125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37891" y="8383984"/>
            <a:ext cx="19198828" cy="778867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49609" cy="3373438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50" y="545703"/>
            <a:ext cx="49262109" cy="2778125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6016" y="5208984"/>
            <a:ext cx="14684375" cy="2778125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167578" y="7689453"/>
            <a:ext cx="24407812" cy="2083593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979688" y="5258594"/>
            <a:ext cx="14684375" cy="2778125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16797" y="7689453"/>
            <a:ext cx="14932422" cy="18454688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057813" y="15726172"/>
            <a:ext cx="14684375" cy="2778125"/>
          </a:xfrm>
          <a:prstGeom prst="rect">
            <a:avLst/>
          </a:prstGeom>
        </p:spPr>
      </p:pic>
      <p:pic>
        <p:nvPicPr>
          <p:cNvPr id="11" name="Object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005469" y="18553906"/>
            <a:ext cx="26789063" cy="12154297"/>
          </a:xfrm>
          <a:prstGeom prst="rect">
            <a:avLst/>
          </a:prstGeom>
        </p:spPr>
      </p:pic>
      <p:pic>
        <p:nvPicPr>
          <p:cNvPr id="12" name="Object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057813" y="16023828"/>
            <a:ext cx="14684375" cy="27781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598438" cy="28674219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703" y="396875"/>
            <a:ext cx="24407813" cy="13344922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59375" y="1637109"/>
            <a:ext cx="14684375" cy="2778125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83594" y="16867188"/>
            <a:ext cx="20885547" cy="9872266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559375" y="14337109"/>
            <a:ext cx="14684375" cy="2778125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285156" y="3968750"/>
            <a:ext cx="21282422" cy="10219531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13940234"/>
            <a:ext cx="25350391" cy="1473398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49609" cy="3819922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99219" y="992188"/>
            <a:ext cx="25201563" cy="2778125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85938" y="31253906"/>
            <a:ext cx="21976953" cy="14039453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91406" y="18008203"/>
            <a:ext cx="23217188" cy="9822656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243359" y="4564063"/>
            <a:ext cx="14684375" cy="2778125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13672" y="4564063"/>
            <a:ext cx="14684375" cy="2778125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54688" y="6945313"/>
            <a:ext cx="12402344" cy="11360547"/>
          </a:xfrm>
          <a:prstGeom prst="rect">
            <a:avLst/>
          </a:prstGeom>
        </p:spPr>
      </p:pic>
      <p:pic>
        <p:nvPicPr>
          <p:cNvPr id="11" name="Object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057813" y="15527734"/>
            <a:ext cx="14684375" cy="2778125"/>
          </a:xfrm>
          <a:prstGeom prst="rect">
            <a:avLst/>
          </a:prstGeom>
        </p:spPr>
      </p:pic>
      <p:pic>
        <p:nvPicPr>
          <p:cNvPr id="12" name="Object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431250" y="6945313"/>
            <a:ext cx="24358203" cy="788789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948828" cy="6796484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359" y="1885156"/>
            <a:ext cx="49113281" cy="5010547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796484"/>
            <a:ext cx="50353516" cy="2172890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49609" cy="3819922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99219" y="992188"/>
            <a:ext cx="25201563" cy="2827734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990625" y="38992969"/>
            <a:ext cx="21976953" cy="14039453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5156" y="8532813"/>
            <a:ext cx="21530469" cy="16172656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8203" y="5705078"/>
            <a:ext cx="14684375" cy="2778125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12018" y="41867440"/>
            <a:ext cx="14215809" cy="9381917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864844" y="5705078"/>
            <a:ext cx="14684375" cy="2778125"/>
          </a:xfrm>
          <a:prstGeom prst="rect">
            <a:avLst/>
          </a:prstGeom>
        </p:spPr>
      </p:pic>
      <p:pic>
        <p:nvPicPr>
          <p:cNvPr id="11" name="Object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350391" y="8532813"/>
            <a:ext cx="23713281" cy="133945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700781" cy="3819922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01563" y="1041797"/>
            <a:ext cx="25548828" cy="2778125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29688" y="34974609"/>
            <a:ext cx="21976953" cy="14039453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076172" y="7590234"/>
            <a:ext cx="25846484" cy="14882813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82031" y="5159375"/>
            <a:ext cx="14684375" cy="2778125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19141" y="5159375"/>
            <a:ext cx="14684375" cy="2778125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26172" y="7590234"/>
            <a:ext cx="15626953" cy="11410156"/>
          </a:xfrm>
          <a:prstGeom prst="rect">
            <a:avLst/>
          </a:prstGeom>
        </p:spPr>
      </p:pic>
      <p:pic>
        <p:nvPicPr>
          <p:cNvPr id="11" name="Object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314701" y="15378906"/>
            <a:ext cx="14684375" cy="27781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Custom</PresentationFormat>
  <Paragraphs>14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Katie Knoche</cp:lastModifiedBy>
  <cp:revision>1</cp:revision>
  <dcterms:created xsi:type="dcterms:W3CDTF">2020-03-06T20:28:44Z</dcterms:created>
  <dcterms:modified xsi:type="dcterms:W3CDTF">2020-03-06T20:30:22Z</dcterms:modified>
</cp:coreProperties>
</file>