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5" d="100"/>
          <a:sy n="15" d="100"/>
        </p:scale>
        <p:origin x="8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95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935156"/>
            <a:ext cx="47426563" cy="30757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564453"/>
            <a:ext cx="48021875" cy="540742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9" y="892969"/>
            <a:ext cx="27136328" cy="1483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597421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203" y="18107422"/>
            <a:ext cx="33833594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8281" y="198438"/>
            <a:ext cx="23217188" cy="15726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9157" y="1091406"/>
            <a:ext cx="15180469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8828" y="1617265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641" y="6449219"/>
            <a:ext cx="27136328" cy="972343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828" y="17908984"/>
            <a:ext cx="16916797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4063" y="17908984"/>
            <a:ext cx="24060547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6328" y="16172656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4415234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8281" y="5853906"/>
            <a:ext cx="13344922" cy="12501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859" y="5853906"/>
            <a:ext cx="11955859" cy="13642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92188" y="19050000"/>
            <a:ext cx="10219531" cy="828476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88281" y="16916797"/>
            <a:ext cx="13344922" cy="12501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09" y="992188"/>
            <a:ext cx="18702734" cy="134441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2344" y="14585156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9141" y="16767969"/>
            <a:ext cx="25499219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7109" y="3075781"/>
            <a:ext cx="4613672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80078" y="5159375"/>
            <a:ext cx="28227734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2"/>
            <a:ext cx="19546094" cy="151804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9453" y="14733984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3516" y="16867188"/>
            <a:ext cx="22869922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063" y="3472656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2997656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82031" y="5705078"/>
            <a:ext cx="17363281" cy="7292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942578"/>
            <a:ext cx="48021875" cy="580429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472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406" y="15230078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3203" y="7342188"/>
            <a:ext cx="15230078" cy="78878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3906" y="5010547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063" y="7342188"/>
            <a:ext cx="29170313" cy="744140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44141" y="5010547"/>
            <a:ext cx="5060156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9063" y="17462500"/>
            <a:ext cx="22621875" cy="1483320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71484" y="15230078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78125" y="17462500"/>
            <a:ext cx="20984766" cy="8830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488281"/>
            <a:ext cx="25548828" cy="1294804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71835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078" y="18801953"/>
            <a:ext cx="33089453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8750" y="545703"/>
            <a:ext cx="26789063" cy="166191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297" y="15279687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0781" y="7441406"/>
            <a:ext cx="25598438" cy="70445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7462500"/>
            <a:ext cx="15180469" cy="10021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57422" y="17462500"/>
            <a:ext cx="22572266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47656" y="15230078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357813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744141"/>
            <a:ext cx="24407813" cy="1508125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906" y="16222266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203" y="18504297"/>
            <a:ext cx="33833594" cy="14833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8906" y="297656"/>
            <a:ext cx="27930078" cy="15676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9766" y="1041797"/>
            <a:ext cx="15180469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00" y="1671835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578" y="7441406"/>
            <a:ext cx="29864844" cy="8979297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609" y="18801953"/>
            <a:ext cx="16916797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5625" y="18801953"/>
            <a:ext cx="24060547" cy="10070703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7109" y="16718359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407422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2</cp:revision>
  <dcterms:created xsi:type="dcterms:W3CDTF">2020-05-01T15:24:13Z</dcterms:created>
  <dcterms:modified xsi:type="dcterms:W3CDTF">2020-05-01T15:32:54Z</dcterms:modified>
</cp:coreProperties>
</file>