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50800000" cy="28575000"/>
  <p:notesSz cx="28575000" cy="5080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13"/>
  </p:normalViewPr>
  <p:slideViewPr>
    <p:cSldViewPr snapToGrid="0" snapToObjects="1">
      <p:cViewPr varScale="1">
        <p:scale>
          <a:sx n="26" d="100"/>
          <a:sy n="26" d="100"/>
        </p:scale>
        <p:origin x="79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8694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9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9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17.png"/><Relationship Id="rId9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9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4766" y="20984766"/>
            <a:ext cx="47426563" cy="277812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9453" y="19546094"/>
            <a:ext cx="20439063" cy="1240234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9453" y="17660938"/>
            <a:ext cx="24944335" cy="292695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9453" y="23167578"/>
            <a:ext cx="48021875" cy="41671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96875" y="14287500"/>
            <a:ext cx="15031641" cy="2629297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09375" y="12005469"/>
            <a:ext cx="9744699" cy="6201172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898438" y="892969"/>
            <a:ext cx="24892000" cy="1244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12799219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141" y="694531"/>
            <a:ext cx="24110156" cy="12154297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71094" y="14982031"/>
            <a:ext cx="20240625" cy="12402344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98828" y="13543359"/>
            <a:ext cx="14684375" cy="253007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4297" y="0"/>
            <a:ext cx="25300781" cy="13146484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3750" y="13543359"/>
            <a:ext cx="14737773" cy="2480469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36328" y="14982031"/>
            <a:ext cx="25499219" cy="129480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998438" cy="13444141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578" y="396875"/>
            <a:ext cx="24507031" cy="14039453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84375" y="15726172"/>
            <a:ext cx="19595703" cy="12055078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14453" y="14188281"/>
            <a:ext cx="14684375" cy="253007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507031" y="198438"/>
            <a:ext cx="25598438" cy="13444141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2734" y="15726172"/>
            <a:ext cx="15875000" cy="13146484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05859" y="14188281"/>
            <a:ext cx="16599858" cy="253007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948828" cy="4216797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37891" y="694531"/>
            <a:ext cx="22423438" cy="3770313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88672" y="16271875"/>
            <a:ext cx="9872266" cy="6250781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73828" y="6746875"/>
            <a:ext cx="12303125" cy="11323340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3437" y="6746875"/>
            <a:ext cx="12302544" cy="18603516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08203" y="6746875"/>
            <a:ext cx="14783594" cy="91281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719" y="16966406"/>
            <a:ext cx="16503894" cy="10517188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0849609" cy="16172656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88281" y="1041797"/>
            <a:ext cx="22423438" cy="372070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1641" y="10914063"/>
            <a:ext cx="33436719" cy="5308203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51563" y="18107422"/>
            <a:ext cx="29964063" cy="9276953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03516" y="4117578"/>
            <a:ext cx="13592969" cy="67964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556641" cy="28674219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141" y="892969"/>
            <a:ext cx="23018750" cy="13841016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4535547"/>
            <a:ext cx="23762891" cy="13940234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60938" y="2926953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3125" y="4613672"/>
            <a:ext cx="25499219" cy="9177734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780281" y="15698696"/>
            <a:ext cx="19893359" cy="10781897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486328" y="13791406"/>
            <a:ext cx="8504031" cy="2778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15279687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188" y="1091406"/>
            <a:ext cx="22621875" cy="13394531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8594" y="18355469"/>
            <a:ext cx="14089063" cy="10219531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1328" y="16569531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14063" y="0"/>
            <a:ext cx="26292969" cy="15230078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945897" y="18356244"/>
            <a:ext cx="21629688" cy="9773047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418359" y="16569531"/>
            <a:ext cx="14684375" cy="27781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3465234" cy="28674219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50" y="1091406"/>
            <a:ext cx="21828125" cy="14585156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4634766"/>
            <a:ext cx="23415625" cy="13940234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09766" y="3274219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762891" y="5060156"/>
            <a:ext cx="26689844" cy="9574609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094531" y="17115234"/>
            <a:ext cx="23465234" cy="9822656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933588" y="15329297"/>
            <a:ext cx="7739062" cy="2778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15279687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359" y="744141"/>
            <a:ext cx="22621875" cy="13841016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0703" y="18355469"/>
            <a:ext cx="16867188" cy="10219531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2109" y="16569531"/>
            <a:ext cx="14684375" cy="2778125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522656" y="0"/>
            <a:ext cx="27384375" cy="15279687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896094" y="18355469"/>
            <a:ext cx="21629688" cy="9773047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368750" y="16569531"/>
            <a:ext cx="14684375" cy="27781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9376172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016" y="1091406"/>
            <a:ext cx="48220313" cy="8135938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047" y="9376172"/>
            <a:ext cx="49807813" cy="191988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998438" cy="3125391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141" y="644922"/>
            <a:ext cx="49361328" cy="2778125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73438" y="6746875"/>
            <a:ext cx="18553906" cy="10143482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94041" y="4925659"/>
            <a:ext cx="7849730" cy="2929134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31641" y="6697266"/>
            <a:ext cx="24655859" cy="12799219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24219" y="4911328"/>
            <a:ext cx="10107358" cy="2778125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96484" y="16867188"/>
            <a:ext cx="15726172" cy="8496355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61328" y="15081250"/>
            <a:ext cx="6754866" cy="2778125"/>
          </a:xfrm>
          <a:prstGeom prst="rect">
            <a:avLst/>
          </a:prstGeom>
        </p:spPr>
      </p:pic>
      <p:pic>
        <p:nvPicPr>
          <p:cNvPr id="12" name="Object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922266" y="16867188"/>
            <a:ext cx="18157031" cy="9822656"/>
          </a:xfrm>
          <a:prstGeom prst="rect">
            <a:avLst/>
          </a:prstGeom>
        </p:spPr>
      </p:pic>
      <p:pic>
        <p:nvPicPr>
          <p:cNvPr id="13" name="Object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230663" y="15081831"/>
            <a:ext cx="7739062" cy="27781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8036719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9453" y="446484"/>
            <a:ext cx="48220313" cy="8135938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047" y="8036719"/>
            <a:ext cx="49807813" cy="205382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998438" cy="2827734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875" y="496094"/>
            <a:ext cx="50105469" cy="8135938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87602" y="6133153"/>
            <a:ext cx="19942969" cy="10907774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30469" y="4167188"/>
            <a:ext cx="8426607" cy="2926953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84375" y="5953125"/>
            <a:ext cx="23663672" cy="12741977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0469" y="4167188"/>
            <a:ext cx="10107358" cy="2778125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02734" y="16371094"/>
            <a:ext cx="15726172" cy="8496355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14474" y="14833203"/>
            <a:ext cx="6754866" cy="2778125"/>
          </a:xfrm>
          <a:prstGeom prst="rect">
            <a:avLst/>
          </a:prstGeom>
        </p:spPr>
      </p:pic>
      <p:pic>
        <p:nvPicPr>
          <p:cNvPr id="12" name="Object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319141" y="16619141"/>
            <a:ext cx="18157031" cy="9822656"/>
          </a:xfrm>
          <a:prstGeom prst="rect">
            <a:avLst/>
          </a:prstGeom>
        </p:spPr>
      </p:pic>
      <p:pic>
        <p:nvPicPr>
          <p:cNvPr id="13" name="Object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529094" y="14833397"/>
            <a:ext cx="7739062" cy="27781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Custom</PresentationFormat>
  <Paragraphs>13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Katie Knoche</dc:creator>
  <cp:lastModifiedBy>Katie Knoche</cp:lastModifiedBy>
  <cp:revision>1</cp:revision>
  <dcterms:created xsi:type="dcterms:W3CDTF">2020-06-12T21:33:25Z</dcterms:created>
  <dcterms:modified xsi:type="dcterms:W3CDTF">2020-06-12T21:35:16Z</dcterms:modified>
</cp:coreProperties>
</file>