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5" r:id="rId11"/>
    <p:sldId id="266" r:id="rId12"/>
    <p:sldId id="267" r:id="rId13"/>
  </p:sldIdLst>
  <p:sldSz cx="50800000" cy="28575000"/>
  <p:notesSz cx="28575000" cy="50800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13"/>
  </p:normalViewPr>
  <p:slideViewPr>
    <p:cSldViewPr snapToGrid="0" snapToObjects="1">
      <p:cViewPr varScale="1">
        <p:scale>
          <a:sx n="20" d="100"/>
          <a:sy n="20" d="100"/>
        </p:scale>
        <p:origin x="631" y="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4367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9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9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9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9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3" Type="http://schemas.openxmlformats.org/officeDocument/2006/relationships/image" Target="../media/image9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27.png"/><Relationship Id="rId9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6719" y="20885547"/>
            <a:ext cx="47426563" cy="2728516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9453" y="19397266"/>
            <a:ext cx="20439063" cy="1240234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9453" y="17512109"/>
            <a:ext cx="24944335" cy="2778125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89063" y="23415625"/>
            <a:ext cx="48021875" cy="5159375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96875" y="14138672"/>
            <a:ext cx="15031641" cy="2629297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209375" y="11856641"/>
            <a:ext cx="9744699" cy="6201172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898438" y="744141"/>
            <a:ext cx="24892000" cy="1244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00000" cy="6201172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1406" y="644922"/>
            <a:ext cx="48617188" cy="5903516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201172"/>
            <a:ext cx="50800000" cy="223738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49609" cy="4167188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61719" y="843359"/>
            <a:ext cx="15676563" cy="3472656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85547" y="5655469"/>
            <a:ext cx="10666016" cy="12501563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97266" y="5655469"/>
            <a:ext cx="10566797" cy="19942969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85547" y="15726172"/>
            <a:ext cx="10666016" cy="8383984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454688" y="7739062"/>
            <a:ext cx="13841016" cy="1637109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6719" y="16966406"/>
            <a:ext cx="16503894" cy="10517188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0899219" cy="16172656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88281" y="1041797"/>
            <a:ext cx="22423438" cy="3720703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81641" y="10914063"/>
            <a:ext cx="33436719" cy="5308203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851563" y="18107422"/>
            <a:ext cx="29964063" cy="9276953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603516" y="4415234"/>
            <a:ext cx="13592969" cy="67964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0786328" cy="28575000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0234" y="1686719"/>
            <a:ext cx="18702734" cy="11757422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79297" y="16420703"/>
            <a:ext cx="28277344" cy="9078516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42969" y="3472656"/>
            <a:ext cx="6350000" cy="253007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3344922"/>
            <a:ext cx="20389453" cy="15230078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125781" y="5010547"/>
            <a:ext cx="27384375" cy="7094141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402734" y="14882813"/>
            <a:ext cx="8532813" cy="253007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2175391" cy="28575000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8281" y="1389062"/>
            <a:ext cx="19546094" cy="13295313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039844" y="3175000"/>
            <a:ext cx="6548438" cy="2530078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21484" y="4712891"/>
            <a:ext cx="14436328" cy="9078516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990234" y="14436328"/>
            <a:ext cx="6498828" cy="2530078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4922" y="13791406"/>
            <a:ext cx="20389453" cy="14386719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689844" y="15974219"/>
            <a:ext cx="19149219" cy="724296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00000" cy="6647656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9063" y="644922"/>
            <a:ext cx="48021875" cy="6350000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647656"/>
            <a:ext cx="49410938" cy="2187773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99219" cy="3373437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141" y="694531"/>
            <a:ext cx="49262109" cy="2976563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0859" y="15428516"/>
            <a:ext cx="10902454" cy="2530078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44531" y="6151562"/>
            <a:ext cx="14804482" cy="11279605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848420" y="15123108"/>
            <a:ext cx="9164679" cy="2778125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4141" y="5853906"/>
            <a:ext cx="28128516" cy="7540625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112500" y="4316016"/>
            <a:ext cx="6250781" cy="2530078"/>
          </a:xfrm>
          <a:prstGeom prst="rect">
            <a:avLst/>
          </a:prstGeom>
        </p:spPr>
      </p:pic>
      <p:pic>
        <p:nvPicPr>
          <p:cNvPr id="11" name="Object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4141" y="16966406"/>
            <a:ext cx="28128516" cy="9078516"/>
          </a:xfrm>
          <a:prstGeom prst="rect">
            <a:avLst/>
          </a:prstGeom>
        </p:spPr>
      </p:pic>
      <p:pic>
        <p:nvPicPr>
          <p:cNvPr id="12" name="Object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063281" y="16966406"/>
            <a:ext cx="18708961" cy="10520401"/>
          </a:xfrm>
          <a:prstGeom prst="rect">
            <a:avLst/>
          </a:prstGeom>
        </p:spPr>
      </p:pic>
      <p:pic>
        <p:nvPicPr>
          <p:cNvPr id="13" name="Object 12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220682" y="4297092"/>
            <a:ext cx="9164679" cy="253007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00000" cy="15527734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28906" y="16371094"/>
            <a:ext cx="7342188" cy="2530078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4766" y="17908984"/>
            <a:ext cx="34180859" cy="14882812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556641" y="0"/>
            <a:ext cx="25003125" cy="17214453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32422" y="1240234"/>
            <a:ext cx="25003125" cy="1245195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00000" cy="3869531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61719" y="942578"/>
            <a:ext cx="15676563" cy="4911328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593359" y="15974219"/>
            <a:ext cx="7342188" cy="2530078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39844" y="7044531"/>
            <a:ext cx="35520313" cy="892968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449609" y="17512109"/>
            <a:ext cx="21629688" cy="10070703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60156" y="17512109"/>
            <a:ext cx="17313672" cy="10021094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21094" y="15974219"/>
            <a:ext cx="7342188" cy="2530078"/>
          </a:xfrm>
          <a:prstGeom prst="rect">
            <a:avLst/>
          </a:prstGeom>
        </p:spPr>
      </p:pic>
      <p:pic>
        <p:nvPicPr>
          <p:cNvPr id="11" name="Object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298047" y="5506641"/>
            <a:ext cx="12203906" cy="253007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00000" cy="12303125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141" y="1041797"/>
            <a:ext cx="49262109" cy="9921875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1757422"/>
            <a:ext cx="50800000" cy="1681757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800000" cy="28575000"/>
          </a:xfrm>
          <a:prstGeom prst="rect">
            <a:avLst/>
          </a:prstGeom>
        </p:spPr>
      </p:pic>
      <p:pic>
        <p:nvPicPr>
          <p:cNvPr id="4" name="Object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0899219" cy="3373437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141" y="694531"/>
            <a:ext cx="49262109" cy="2976563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71484" y="16470313"/>
            <a:ext cx="12051978" cy="2530078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02830" y="6748619"/>
            <a:ext cx="13938374" cy="10689580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391600" y="16272301"/>
            <a:ext cx="8698384" cy="2678906"/>
          </a:xfrm>
          <a:prstGeom prst="rect">
            <a:avLst/>
          </a:prstGeom>
        </p:spPr>
      </p:pic>
      <p:pic>
        <p:nvPicPr>
          <p:cNvPr id="9" name="Object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9844" y="6697266"/>
            <a:ext cx="29467969" cy="8086328"/>
          </a:xfrm>
          <a:prstGeom prst="rect">
            <a:avLst/>
          </a:prstGeom>
        </p:spPr>
      </p:pic>
      <p:pic>
        <p:nvPicPr>
          <p:cNvPr id="10" name="Object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51953" y="5010547"/>
            <a:ext cx="7126387" cy="2530078"/>
          </a:xfrm>
          <a:prstGeom prst="rect">
            <a:avLst/>
          </a:prstGeom>
        </p:spPr>
      </p:pic>
      <p:pic>
        <p:nvPicPr>
          <p:cNvPr id="11" name="Object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23828" y="18008203"/>
            <a:ext cx="25350391" cy="12154297"/>
          </a:xfrm>
          <a:prstGeom prst="rect">
            <a:avLst/>
          </a:prstGeom>
        </p:spPr>
      </p:pic>
      <p:pic>
        <p:nvPicPr>
          <p:cNvPr id="12" name="Object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246094" y="18008203"/>
            <a:ext cx="16872769" cy="12156777"/>
          </a:xfrm>
          <a:prstGeom prst="rect">
            <a:avLst/>
          </a:prstGeom>
        </p:spPr>
      </p:pic>
      <p:pic>
        <p:nvPicPr>
          <p:cNvPr id="13" name="Object 12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391600" y="5012872"/>
            <a:ext cx="8698384" cy="267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795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</Words>
  <Application>Microsoft Office PowerPoint</Application>
  <PresentationFormat>Custom</PresentationFormat>
  <Paragraphs>12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KK</dc:creator>
  <cp:lastModifiedBy>Katie Knoche</cp:lastModifiedBy>
  <cp:revision>2</cp:revision>
  <dcterms:created xsi:type="dcterms:W3CDTF">2020-07-29T18:43:17Z</dcterms:created>
  <dcterms:modified xsi:type="dcterms:W3CDTF">2020-07-29T19:11:48Z</dcterms:modified>
</cp:coreProperties>
</file>