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1.png" Type="http://schemas.openxmlformats.org/officeDocument/2006/relationships/image"/><Relationship Id="rId2" Target="../media/image72.png" Type="http://schemas.openxmlformats.org/officeDocument/2006/relationships/image"/><Relationship Id="rId3" Target="../media/image73.pn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png" Type="http://schemas.openxmlformats.org/officeDocument/2006/relationships/image"/><Relationship Id="rId7" Target="../media/image77.png" Type="http://schemas.openxmlformats.org/officeDocument/2006/relationships/image"/><Relationship Id="rId8" Target="../media/image7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9.png" Type="http://schemas.openxmlformats.org/officeDocument/2006/relationships/image"/><Relationship Id="rId2" Target="../media/image80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Relationship Id="rId5" Target="../media/image83.png" Type="http://schemas.openxmlformats.org/officeDocument/2006/relationships/image"/><Relationship Id="rId6" Target="../media/image84.png" Type="http://schemas.openxmlformats.org/officeDocument/2006/relationships/image"/><Relationship Id="rId7" Target="../media/image85.png" Type="http://schemas.openxmlformats.org/officeDocument/2006/relationships/image"/><Relationship Id="rId8" Target="../media/image8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7.png" Type="http://schemas.openxmlformats.org/officeDocument/2006/relationships/image"/><Relationship Id="rId2" Target="../media/image88.png" Type="http://schemas.openxmlformats.org/officeDocument/2006/relationships/image"/><Relationship Id="rId3" Target="../media/image89.png" Type="http://schemas.openxmlformats.org/officeDocument/2006/relationships/image"/><Relationship Id="rId4" Target="../media/image90.png" Type="http://schemas.openxmlformats.org/officeDocument/2006/relationships/image"/><Relationship Id="rId5" Target="../media/image91.png" Type="http://schemas.openxmlformats.org/officeDocument/2006/relationships/image"/><Relationship Id="rId6" Target="../media/image92.png" Type="http://schemas.openxmlformats.org/officeDocument/2006/relationships/image"/><Relationship Id="rId7" Target="../media/image93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4.png" Type="http://schemas.openxmlformats.org/officeDocument/2006/relationships/image"/><Relationship Id="rId2" Target="../media/image95.png" Type="http://schemas.openxmlformats.org/officeDocument/2006/relationships/image"/><Relationship Id="rId3" Target="../media/image96.png" Type="http://schemas.openxmlformats.org/officeDocument/2006/relationships/image"/><Relationship Id="rId4" Target="../media/image97.png" Type="http://schemas.openxmlformats.org/officeDocument/2006/relationships/image"/><Relationship Id="rId5" Target="../media/image98.png" Type="http://schemas.openxmlformats.org/officeDocument/2006/relationships/image"/><Relationship Id="rId6" Target="../media/image99.png" Type="http://schemas.openxmlformats.org/officeDocument/2006/relationships/image"/><Relationship Id="rId7" Target="../media/image100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5.png" Type="http://schemas.openxmlformats.org/officeDocument/2006/relationships/image"/><Relationship Id="rId2" Target="../media/image46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Relationship Id="rId9" Target="../media/image53.png" Type="http://schemas.openxmlformats.org/officeDocument/2006/relationships/image"/><Relationship Id="rId10" Target="../media/image54.png" Type="http://schemas.openxmlformats.org/officeDocument/2006/relationships/image"/><Relationship Id="rId11" Target="../media/image55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6.png" Type="http://schemas.openxmlformats.org/officeDocument/2006/relationships/image"/><Relationship Id="rId2" Target="../media/image57.png" Type="http://schemas.openxmlformats.org/officeDocument/2006/relationships/image"/><Relationship Id="rId3" Target="../media/image58.png" Type="http://schemas.openxmlformats.org/officeDocument/2006/relationships/image"/><Relationship Id="rId4" Target="../media/image59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0.png" Type="http://schemas.openxmlformats.org/officeDocument/2006/relationships/image"/><Relationship Id="rId2" Target="../media/image61.png" Type="http://schemas.openxmlformats.org/officeDocument/2006/relationships/image"/><Relationship Id="rId3" Target="../media/image62.png" Type="http://schemas.openxmlformats.org/officeDocument/2006/relationships/image"/><Relationship Id="rId4" Target="../media/image63.png" Type="http://schemas.openxmlformats.org/officeDocument/2006/relationships/image"/><Relationship Id="rId5" Target="../media/image64.png" Type="http://schemas.openxmlformats.org/officeDocument/2006/relationships/image"/><Relationship Id="rId6" Target="../media/image65.png" Type="http://schemas.openxmlformats.org/officeDocument/2006/relationships/image"/><Relationship Id="rId7" Target="../media/image66.png" Type="http://schemas.openxmlformats.org/officeDocument/2006/relationships/image"/><Relationship Id="rId8" Target="../media/image67.png" Type="http://schemas.openxmlformats.org/officeDocument/2006/relationships/image"/><Relationship Id="rId9" Target="../media/image68.png" Type="http://schemas.openxmlformats.org/officeDocument/2006/relationships/image"/><Relationship Id="rId10" Target="../media/image69.png" Type="http://schemas.openxmlformats.org/officeDocument/2006/relationships/image"/><Relationship Id="rId11" Target="../media/image70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66" y="20984766"/>
            <a:ext cx="47426563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663672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12799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694531"/>
            <a:ext cx="24110156" cy="1279921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1094" y="14982031"/>
            <a:ext cx="20240625" cy="124023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8828" y="13543359"/>
            <a:ext cx="14684375" cy="25300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4297" y="0"/>
            <a:ext cx="25300781" cy="1314648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0" y="13543359"/>
            <a:ext cx="14737773" cy="248046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328" y="14982031"/>
            <a:ext cx="25499219" cy="129480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12799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694531"/>
            <a:ext cx="24110156" cy="1279921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5" y="15081250"/>
            <a:ext cx="20240625" cy="124023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500" y="13543359"/>
            <a:ext cx="14684375" cy="25300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4297" y="0"/>
            <a:ext cx="25300781" cy="1314648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422" y="13592969"/>
            <a:ext cx="14737773" cy="248046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938" y="15081250"/>
            <a:ext cx="15577344" cy="12948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694531"/>
            <a:ext cx="22423438" cy="37703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8672" y="16271875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3438" y="6746875"/>
            <a:ext cx="12303125" cy="1132334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437" y="6746875"/>
            <a:ext cx="12302544" cy="1860351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8203" y="6746875"/>
            <a:ext cx="14783594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892969"/>
            <a:ext cx="23018750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35547"/>
            <a:ext cx="23762891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92695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4613672"/>
            <a:ext cx="24457422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1250" y="15726172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7878" y="13819312"/>
            <a:ext cx="8504031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892969"/>
            <a:ext cx="23018750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35547"/>
            <a:ext cx="23762891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292695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2109" y="4712891"/>
            <a:ext cx="14932422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0281" y="15698696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6328" y="13791406"/>
            <a:ext cx="8504031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091406"/>
            <a:ext cx="21828125" cy="12997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34766"/>
            <a:ext cx="23415625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327421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5469" y="5060156"/>
            <a:ext cx="24407813" cy="957460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98438" y="16966406"/>
            <a:ext cx="22572266" cy="944885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9063" y="15230078"/>
            <a:ext cx="7444553" cy="2678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65234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289844"/>
            <a:ext cx="21828125" cy="1433710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34766"/>
            <a:ext cx="23415625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188" y="362148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0078" y="5407422"/>
            <a:ext cx="18107422" cy="1145976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3750" y="16867188"/>
            <a:ext cx="21530469" cy="899074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86346" y="15230078"/>
            <a:ext cx="7097957" cy="2601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6350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91406"/>
            <a:ext cx="48220313" cy="818554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38" y="6895703"/>
            <a:ext cx="50353516" cy="20538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98438" cy="3125391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644922"/>
            <a:ext cx="49361328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6563" y="6746875"/>
            <a:ext cx="20984766" cy="1012031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00" y="4911328"/>
            <a:ext cx="7849730" cy="267890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063" y="6746875"/>
            <a:ext cx="25796875" cy="1279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4609" y="4911328"/>
            <a:ext cx="10107358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016" y="16867188"/>
            <a:ext cx="15031641" cy="8483203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1328" y="15081250"/>
            <a:ext cx="6754866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85938" y="16867188"/>
            <a:ext cx="21728906" cy="9872266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24219" y="15081250"/>
            <a:ext cx="7760207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80367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446484"/>
            <a:ext cx="48220313" cy="962421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47" y="8036719"/>
            <a:ext cx="49807813" cy="205382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98438" cy="282773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496094"/>
            <a:ext cx="50105469" cy="813593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6172" y="6151562"/>
            <a:ext cx="19942969" cy="1090777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9232" y="4185791"/>
            <a:ext cx="8426607" cy="292695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75" y="6101953"/>
            <a:ext cx="23663672" cy="1274197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469" y="4316016"/>
            <a:ext cx="10107358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2734" y="16371094"/>
            <a:ext cx="15726172" cy="8496355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4087" y="14833203"/>
            <a:ext cx="6754866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69531" y="16619141"/>
            <a:ext cx="18157031" cy="9822656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79485" y="14833397"/>
            <a:ext cx="7739062" cy="2778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2020-08-15T00:32:31.476Z</dcterms:created>
  <dcterms:modified xsi:type="dcterms:W3CDTF">2020-08-15T00:32:31.476Z</dcterms:modified>
</cp:coreProperties>
</file>