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0.png" Type="http://schemas.openxmlformats.org/officeDocument/2006/relationships/image"/><Relationship Id="rId2" Target="../media/image71.png" Type="http://schemas.openxmlformats.org/officeDocument/2006/relationships/imag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Relationship Id="rId7" Target="../media/image76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7.png" Type="http://schemas.openxmlformats.org/officeDocument/2006/relationships/image"/><Relationship Id="rId2" Target="../media/image78.pn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4.png" Type="http://schemas.openxmlformats.org/officeDocument/2006/relationships/image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28.png" Type="http://schemas.openxmlformats.org/officeDocument/2006/relationships/image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39.png" Type="http://schemas.openxmlformats.org/officeDocument/2006/relationships/image"/><Relationship Id="rId2" Target="../media/image40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3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Relationship Id="rId10" Target="../media/image52.png" Type="http://schemas.openxmlformats.org/officeDocument/2006/relationships/image"/><Relationship Id="rId11" Target="../media/image53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4.png" Type="http://schemas.openxmlformats.org/officeDocument/2006/relationships/image"/><Relationship Id="rId2" Target="../media/image55.png" Type="http://schemas.openxmlformats.org/officeDocument/2006/relationships/image"/><Relationship Id="rId3" Target="../media/image56.png" Type="http://schemas.openxmlformats.org/officeDocument/2006/relationships/image"/><Relationship Id="rId4" Target="../media/image57.png" Type="http://schemas.openxmlformats.org/officeDocument/2006/relationships/image"/><Relationship Id="rId5" Target="../media/image58.png" Type="http://schemas.openxmlformats.org/officeDocument/2006/relationships/image"/><Relationship Id="rId6" Target="../media/image59.png" Type="http://schemas.openxmlformats.org/officeDocument/2006/relationships/image"/><Relationship Id="rId7" Target="../media/image60.png" Type="http://schemas.openxmlformats.org/officeDocument/2006/relationships/image"/><Relationship Id="rId8" Target="../media/image61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2.png" Type="http://schemas.openxmlformats.org/officeDocument/2006/relationships/image"/><Relationship Id="rId2" Target="../media/image63.png" Type="http://schemas.openxmlformats.org/officeDocument/2006/relationships/image"/><Relationship Id="rId3" Target="../media/image64.png" Type="http://schemas.openxmlformats.org/officeDocument/2006/relationships/image"/><Relationship Id="rId4" Target="../media/image65.png" Type="http://schemas.openxmlformats.org/officeDocument/2006/relationships/image"/><Relationship Id="rId5" Target="../media/image66.png" Type="http://schemas.openxmlformats.org/officeDocument/2006/relationships/image"/><Relationship Id="rId6" Target="../media/image67.png" Type="http://schemas.openxmlformats.org/officeDocument/2006/relationships/image"/><Relationship Id="rId7" Target="../media/image68.png" Type="http://schemas.openxmlformats.org/officeDocument/2006/relationships/image"/><Relationship Id="rId8" Target="../media/image69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66" y="20984766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23068359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367109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1" y="396875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7891" y="5804297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8438" y="16519922"/>
            <a:ext cx="12303125" cy="8731250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141" y="5804297"/>
            <a:ext cx="10616406" cy="24854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8438" y="5804297"/>
            <a:ext cx="12303125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6449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72" y="1041797"/>
            <a:ext cx="48319531" cy="630039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34" y="7441406"/>
            <a:ext cx="48319531" cy="19198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219" y="4415234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344" y="6201172"/>
            <a:ext cx="15428516" cy="91777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0313" y="16867188"/>
            <a:ext cx="19893359" cy="91777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9609" y="1508125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0800000" cy="238125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922" y="4415234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2813" y="6201172"/>
            <a:ext cx="25499219" cy="917773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38" y="16916797"/>
            <a:ext cx="19893359" cy="10781897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7175" y="15081250"/>
            <a:ext cx="8504031" cy="2827734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8828"/>
            <a:ext cx="49361328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6449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72" y="1041797"/>
            <a:ext cx="48319531" cy="10318750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34" y="7441406"/>
            <a:ext cx="48319531" cy="191988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3125" y="4415234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234" y="6201172"/>
            <a:ext cx="17363281" cy="91777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3594" y="16867188"/>
            <a:ext cx="21332031" cy="91777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891" y="1508125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0800000" cy="238125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922" y="4415234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2813" y="6201172"/>
            <a:ext cx="25499219" cy="917773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3438" y="16916797"/>
            <a:ext cx="21927344" cy="10765234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6016" y="15081250"/>
            <a:ext cx="8504031" cy="2827734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8828"/>
            <a:ext cx="49361328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1250156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72" y="1041797"/>
            <a:ext cx="48319531" cy="12997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34" y="12501562"/>
            <a:ext cx="48319531" cy="14188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4688" y="4415234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234" y="6201172"/>
            <a:ext cx="17363281" cy="91777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3594" y="16867188"/>
            <a:ext cx="21332031" cy="91777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891" y="1508125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0800000" cy="238125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922" y="4415234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203" y="6201172"/>
            <a:ext cx="25499219" cy="917773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3438" y="16916797"/>
            <a:ext cx="21927344" cy="10765234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6016" y="15081250"/>
            <a:ext cx="8504031" cy="2827734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8828"/>
            <a:ext cx="49361328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41797"/>
            <a:ext cx="21976953" cy="1433710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7813" y="4316016"/>
            <a:ext cx="24755078" cy="1081484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016" y="1041797"/>
            <a:ext cx="18801953" cy="153292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41797"/>
            <a:ext cx="21976953" cy="1433710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4063" y="4316016"/>
            <a:ext cx="13692188" cy="1081484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8828" y="16470313"/>
            <a:ext cx="22522656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7969" y="14684375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016" y="1041797"/>
            <a:ext cx="18801953" cy="139402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2020-10-30T17:18:06.061Z</dcterms:created>
  <dcterms:modified xsi:type="dcterms:W3CDTF">2020-10-30T17:18:06.061Z</dcterms:modified>
</cp:coreProperties>
</file>