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</p:sldIdLst>
  <p:sldSz cx="50800000" cy="28575000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7"/>
  </p:normalViewPr>
  <p:slideViewPr>
    <p:cSldViewPr snapToGrid="0" snapToObjects="1">
      <p:cViewPr varScale="1">
        <p:scale>
          <a:sx n="24" d="100"/>
          <a:sy n="24" d="100"/>
        </p:scale>
        <p:origin x="106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75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9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2.png"/><Relationship Id="rId10" Type="http://schemas.openxmlformats.org/officeDocument/2006/relationships/image" Target="../media/image28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52.png"/><Relationship Id="rId3" Type="http://schemas.openxmlformats.org/officeDocument/2006/relationships/image" Target="../media/image9.png"/><Relationship Id="rId7" Type="http://schemas.openxmlformats.org/officeDocument/2006/relationships/image" Target="../media/image48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766" y="20984766"/>
            <a:ext cx="47426563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17611328"/>
            <a:ext cx="24944335" cy="292695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9453" y="23068359"/>
            <a:ext cx="48021875" cy="515937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49609" cy="5407422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281" y="545703"/>
            <a:ext cx="48319531" cy="5010547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406" y="5754688"/>
            <a:ext cx="48617187" cy="210343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948828" cy="367109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7891" y="396875"/>
            <a:ext cx="22423438" cy="3869531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27734" y="15577344"/>
            <a:ext cx="9872266" cy="625078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37109" y="6250781"/>
            <a:ext cx="12303125" cy="873125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03906" y="6250781"/>
            <a:ext cx="10616406" cy="248542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068359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310938"/>
            <a:ext cx="22026563" cy="1686718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7969" y="2530078"/>
            <a:ext cx="14684375" cy="2778125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12500" y="4316016"/>
            <a:ext cx="25598438" cy="10814844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99219" y="16420703"/>
            <a:ext cx="22522656" cy="917773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18359" y="14634766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1016" y="1041797"/>
            <a:ext cx="18801953" cy="139402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068359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310938"/>
            <a:ext cx="22026563" cy="1686718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7969" y="2530078"/>
            <a:ext cx="14684375" cy="2778125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13672" y="4316016"/>
            <a:ext cx="13592969" cy="10814844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99219" y="16420703"/>
            <a:ext cx="22522656" cy="917773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18359" y="14634766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1406" y="1041797"/>
            <a:ext cx="18801953" cy="110628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068359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948047"/>
            <a:ext cx="21976953" cy="145851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7969" y="2530078"/>
            <a:ext cx="14684375" cy="2778125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12500" y="4316016"/>
            <a:ext cx="25598438" cy="10814844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99219" y="16420703"/>
            <a:ext cx="22522656" cy="917773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18359" y="14634766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1016" y="1041797"/>
            <a:ext cx="20885547" cy="139402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068359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948047"/>
            <a:ext cx="21976953" cy="145851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7969" y="2530078"/>
            <a:ext cx="14684375" cy="2778125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2109" y="4316016"/>
            <a:ext cx="12600781" cy="10814844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99219" y="16420703"/>
            <a:ext cx="22522656" cy="9177734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18359" y="14634766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1016" y="1041797"/>
            <a:ext cx="20885547" cy="125015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496093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234" y="5506641"/>
            <a:ext cx="48319531" cy="2118320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0234" y="1190625"/>
            <a:ext cx="48319531" cy="36710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9219" y="4415234"/>
            <a:ext cx="14684375" cy="2778125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52344" y="6201172"/>
            <a:ext cx="15428516" cy="91777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70313" y="16867188"/>
            <a:ext cx="19893359" cy="9177734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99609" y="15081250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50800000" cy="238125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6328" y="4415234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82813" y="6201172"/>
            <a:ext cx="26491406" cy="9177734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12891" y="17016016"/>
            <a:ext cx="21381641" cy="10765234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17969" y="15180469"/>
            <a:ext cx="9872266" cy="2827734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48828"/>
            <a:ext cx="49361328" cy="28277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5159375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672" y="1041797"/>
            <a:ext cx="48319531" cy="6300391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0234" y="5853906"/>
            <a:ext cx="48319531" cy="207863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3125" y="4415234"/>
            <a:ext cx="14684375" cy="2778125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15234" y="6201172"/>
            <a:ext cx="17363281" cy="91777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83594" y="16916797"/>
            <a:ext cx="21332031" cy="9177734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12891" y="15081250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50800000" cy="238125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4922" y="4415234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3359" y="6201172"/>
            <a:ext cx="26937891" cy="9177734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73438" y="16916797"/>
            <a:ext cx="21927344" cy="10765234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76172" y="15081250"/>
            <a:ext cx="9921875" cy="2827734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48828"/>
            <a:ext cx="49361328" cy="28277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Macintosh PowerPoint</Application>
  <PresentationFormat>Custom</PresentationFormat>
  <Paragraphs>12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Richey, Brennan N</cp:lastModifiedBy>
  <cp:revision>2</cp:revision>
  <dcterms:created xsi:type="dcterms:W3CDTF">2020-12-04T19:05:57Z</dcterms:created>
  <dcterms:modified xsi:type="dcterms:W3CDTF">2020-12-04T20:59:13Z</dcterms:modified>
</cp:coreProperties>
</file>