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5.png" Type="http://schemas.openxmlformats.org/officeDocument/2006/relationships/image"/><Relationship Id="rId2" Target="../media/image86.png" Type="http://schemas.openxmlformats.org/officeDocument/2006/relationships/image"/><Relationship Id="rId3" Target="../media/image87.png" Type="http://schemas.openxmlformats.org/officeDocument/2006/relationships/image"/><Relationship Id="rId4" Target="../media/image88.png" Type="http://schemas.openxmlformats.org/officeDocument/2006/relationships/image"/><Relationship Id="rId5" Target="../media/image89.png" Type="http://schemas.openxmlformats.org/officeDocument/2006/relationships/image"/><Relationship Id="rId6" Target="../media/image90.png" Type="http://schemas.openxmlformats.org/officeDocument/2006/relationships/image"/><Relationship Id="rId7" Target="../media/image91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Relationship Id="rId10" Target="../media/image2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1.pn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1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59.png" Type="http://schemas.openxmlformats.org/officeDocument/2006/relationships/image"/><Relationship Id="rId10" Target="../media/image60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media/image73.png" Type="http://schemas.openxmlformats.org/officeDocument/2006/relationships/image"/><Relationship Id="rId10" Target="../media/image74.png" Type="http://schemas.openxmlformats.org/officeDocument/2006/relationships/image"/><Relationship Id="rId11" Target="../media/image75.png" Type="http://schemas.openxmlformats.org/officeDocument/2006/relationships/image"/><Relationship Id="rId12" Target="../media/image76.png" Type="http://schemas.openxmlformats.org/officeDocument/2006/relationships/image"/><Relationship Id="rId13" Target="../slideLayouts/slideLayout1.xml" Type="http://schemas.openxmlformats.org/officeDocument/2006/relationships/slideLayout"/><Relationship Id="rId14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13281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4125" y="7540625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984" y="17016016"/>
            <a:ext cx="14783594" cy="912778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2109" y="17016016"/>
            <a:ext cx="14783594" cy="912778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8203" y="6151563"/>
            <a:ext cx="14783594" cy="912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984" y="7590234"/>
            <a:ext cx="9872266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92969"/>
            <a:ext cx="23018750" cy="13245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6875"/>
            <a:ext cx="23762891" cy="1537890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875" y="4663281"/>
            <a:ext cx="17512109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1016" y="15180469"/>
            <a:ext cx="22473047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938" y="1240234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1484" y="3026172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93265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1406" y="11112500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756171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18359" y="19347656"/>
            <a:ext cx="16569531" cy="773906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234" y="248047"/>
            <a:ext cx="23018750" cy="1478359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295313"/>
            <a:ext cx="24258984" cy="15378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" y="0"/>
            <a:ext cx="50800000" cy="590351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496094"/>
            <a:ext cx="49212500" cy="70941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6201172"/>
            <a:ext cx="50800000" cy="22175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922" y="6598047"/>
            <a:ext cx="14684375" cy="24308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922" y="8334375"/>
            <a:ext cx="14684375" cy="1007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84" y="8383984"/>
            <a:ext cx="11757422" cy="1002109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3" y="6647656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5938" y="8383984"/>
            <a:ext cx="20488672" cy="100707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12891" y="6647656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703" y="17214453"/>
            <a:ext cx="20587891" cy="10666016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8594" y="15577344"/>
            <a:ext cx="14684375" cy="2381250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7266" y="15577344"/>
            <a:ext cx="14684375" cy="2430859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82031" y="16966406"/>
            <a:ext cx="20587891" cy="10169922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992187"/>
            <a:ext cx="21828125" cy="117574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7891" y="5060156"/>
            <a:ext cx="19298047" cy="768945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5180469"/>
            <a:ext cx="24358203" cy="957460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055078"/>
            <a:ext cx="23167578" cy="1552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250" y="3175000"/>
            <a:ext cx="18206641" cy="6498828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50" y="694531"/>
            <a:ext cx="21828125" cy="1175742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1757422"/>
            <a:ext cx="23167578" cy="1552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" y="0"/>
            <a:ext cx="50800000" cy="352226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843359"/>
            <a:ext cx="49212500" cy="40183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3175000"/>
            <a:ext cx="50800000" cy="25201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922" y="3968750"/>
            <a:ext cx="14684375" cy="243085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922" y="5705078"/>
            <a:ext cx="14684375" cy="1007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84" y="5754688"/>
            <a:ext cx="11757422" cy="1002109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3" y="4018359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5547" y="5705078"/>
            <a:ext cx="20488672" cy="1007070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12891" y="4018359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703" y="17214453"/>
            <a:ext cx="20587891" cy="10666016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8594" y="15577344"/>
            <a:ext cx="14684375" cy="2381250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7266" y="15577344"/>
            <a:ext cx="14684375" cy="2430859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82031" y="16966406"/>
            <a:ext cx="20587891" cy="10169922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93476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Q4: By the Crosstabs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2021-03-06T03:18:02.303Z</dcterms:created>
  <dcterms:modified xsi:type="dcterms:W3CDTF">2021-03-06T03:18:02.303Z</dcterms:modified>
</cp:coreProperties>
</file>