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9.png" Type="http://schemas.openxmlformats.org/officeDocument/2006/relationships/image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3.png" Type="http://schemas.openxmlformats.org/officeDocument/2006/relationships/image"/><Relationship Id="rId2" Target="../media/image84.png" Type="http://schemas.openxmlformats.org/officeDocument/2006/relationships/image"/><Relationship Id="rId3" Target="../media/image85.png" Type="http://schemas.openxmlformats.org/officeDocument/2006/relationships/image"/><Relationship Id="rId4" Target="../media/image86.png" Type="http://schemas.openxmlformats.org/officeDocument/2006/relationships/image"/><Relationship Id="rId5" Target="../media/image87.png" Type="http://schemas.openxmlformats.org/officeDocument/2006/relationships/image"/><Relationship Id="rId6" Target="../media/image88.png" Type="http://schemas.openxmlformats.org/officeDocument/2006/relationships/image"/><Relationship Id="rId7" Target="../media/image89.png" Type="http://schemas.openxmlformats.org/officeDocument/2006/relationships/image"/><Relationship Id="rId8" Target="../media/image90.png" Type="http://schemas.openxmlformats.org/officeDocument/2006/relationships/image"/><Relationship Id="rId9" Target="../media/image91.png" Type="http://schemas.openxmlformats.org/officeDocument/2006/relationships/image"/><Relationship Id="rId10" Target="../media/image92.png" Type="http://schemas.openxmlformats.org/officeDocument/2006/relationships/image"/><Relationship Id="rId11" Target="../media/image93.png" Type="http://schemas.openxmlformats.org/officeDocument/2006/relationships/image"/><Relationship Id="rId12" Target="../media/image94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95.png" Type="http://schemas.openxmlformats.org/officeDocument/2006/relationships/image"/><Relationship Id="rId2" Target="../media/image96.png" Type="http://schemas.openxmlformats.org/officeDocument/2006/relationships/image"/><Relationship Id="rId3" Target="../media/image97.png" Type="http://schemas.openxmlformats.org/officeDocument/2006/relationships/image"/><Relationship Id="rId4" Target="../media/image98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9.png" Type="http://schemas.openxmlformats.org/officeDocument/2006/relationships/image"/><Relationship Id="rId2" Target="../media/image100.png" Type="http://schemas.openxmlformats.org/officeDocument/2006/relationships/image"/><Relationship Id="rId3" Target="../media/image101.png" Type="http://schemas.openxmlformats.org/officeDocument/2006/relationships/image"/><Relationship Id="rId4" Target="../media/image102.png" Type="http://schemas.openxmlformats.org/officeDocument/2006/relationships/image"/><Relationship Id="rId5" Target="../media/image103.png" Type="http://schemas.openxmlformats.org/officeDocument/2006/relationships/image"/><Relationship Id="rId6" Target="../media/image104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05.png" Type="http://schemas.openxmlformats.org/officeDocument/2006/relationships/image"/><Relationship Id="rId2" Target="../media/image106.png" Type="http://schemas.openxmlformats.org/officeDocument/2006/relationships/image"/><Relationship Id="rId3" Target="../media/image107.png" Type="http://schemas.openxmlformats.org/officeDocument/2006/relationships/image"/><Relationship Id="rId4" Target="../media/image108.png" Type="http://schemas.openxmlformats.org/officeDocument/2006/relationships/image"/><Relationship Id="rId5" Target="../media/image109.png" Type="http://schemas.openxmlformats.org/officeDocument/2006/relationships/image"/><Relationship Id="rId6" Target="../media/image110.png" Type="http://schemas.openxmlformats.org/officeDocument/2006/relationships/image"/><Relationship Id="rId7" Target="../media/image111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Relationship Id="rId10" Target="../media/image2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1.pn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1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59.png" Type="http://schemas.openxmlformats.org/officeDocument/2006/relationships/image"/><Relationship Id="rId10" Target="../media/image60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9.png" Type="http://schemas.openxmlformats.org/officeDocument/2006/relationships/image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Relationship Id="rId8" Target="../media/image76.png" Type="http://schemas.openxmlformats.org/officeDocument/2006/relationships/image"/><Relationship Id="rId9" Target="../media/image77.png" Type="http://schemas.openxmlformats.org/officeDocument/2006/relationships/image"/><Relationship Id="rId10" Target="../media/image7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62891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793750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6498828"/>
            <a:ext cx="50800000" cy="22076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8" y="7391797"/>
            <a:ext cx="26441797" cy="71933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531" y="5953125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9219" y="18157031"/>
            <a:ext cx="17512109" cy="649882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18359"/>
            <a:ext cx="14039453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453" y="18157031"/>
            <a:ext cx="10765234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8281" y="16718359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8516" y="7094141"/>
            <a:ext cx="21183203" cy="620117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02734" y="5655469"/>
            <a:ext cx="14684375" cy="2430859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06641" y="17859375"/>
            <a:ext cx="19298047" cy="6498828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2357" y="16420703"/>
            <a:ext cx="14725974" cy="2434935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Q5: By the Crosstabs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00000" cy="2222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484" y="6796484"/>
            <a:ext cx="11062891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13791406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109" y="6796484"/>
            <a:ext cx="12997656" cy="14138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53" y="1483320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97" y="16619141"/>
            <a:ext cx="2242343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406796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922" y="5853906"/>
            <a:ext cx="23217188" cy="73917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88" y="744141"/>
            <a:ext cx="23366016" cy="116582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864453"/>
            <a:ext cx="24060547" cy="17809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1587500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266" y="3373438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844" y="1016992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188" y="11955859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297656"/>
            <a:ext cx="23366016" cy="1170781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417969"/>
            <a:ext cx="24258984" cy="1780976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4453" y="18851563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1797" y="20637500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49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694531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00000" cy="22175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8" y="5060156"/>
            <a:ext cx="25796875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38" y="3621484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17016016"/>
            <a:ext cx="15577344" cy="1081484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577344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672" y="17016016"/>
            <a:ext cx="12154297" cy="102195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4375" y="15577344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3984" y="5060156"/>
            <a:ext cx="22324219" cy="10517188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3906" y="3621484"/>
            <a:ext cx="14684375" cy="2430859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62500" y="17016016"/>
            <a:ext cx="20042188" cy="10814844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406" y="15577344"/>
            <a:ext cx="14684375" cy="2430859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958594" y="843359"/>
            <a:ext cx="15204033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992188"/>
            <a:ext cx="23366016" cy="13245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43359"/>
            <a:ext cx="23911719" cy="151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0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6719" y="16123047"/>
            <a:ext cx="21282422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71289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6498828"/>
            <a:ext cx="24457422" cy="7044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703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48828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313" y="3274219"/>
            <a:ext cx="1686718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4766" y="12005469"/>
            <a:ext cx="20488672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1328" y="1021953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446484"/>
            <a:ext cx="23366016" cy="132457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7" y="12948047"/>
            <a:ext cx="23911719" cy="151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87500" y="20439063"/>
            <a:ext cx="21381641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18653125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" y="744141"/>
            <a:ext cx="23366016" cy="13245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2734"/>
            <a:ext cx="24308594" cy="163214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98203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859" y="16767969"/>
            <a:ext cx="19942969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5144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1563" y="6498828"/>
            <a:ext cx="25003125" cy="7739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934766"/>
            <a:ext cx="14684375" cy="24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063" y="3423047"/>
            <a:ext cx="15279687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0859" y="11856641"/>
            <a:ext cx="19546094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719" y="10368359"/>
            <a:ext cx="14684375" cy="24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644922"/>
            <a:ext cx="23366016" cy="132457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9" y="12352734"/>
            <a:ext cx="24308594" cy="1622226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30859" y="20290234"/>
            <a:ext cx="19546094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1719" y="18801953"/>
            <a:ext cx="14684375" cy="24804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2021-09-10T23:07:14.765Z</dcterms:created>
  <dcterms:modified xsi:type="dcterms:W3CDTF">2021-09-10T23:07:14.765Z</dcterms:modified>
</cp:coreProperties>
</file>