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  <Relationship Id="rId1" Type="http://schemas.openxmlformats.org/officeDocument/2006/relationships/extended-properties" Target="docProps/app.xml"/>  <Relationship Id="rId2" Type="http://schemas.openxmlformats.org/package/2006/relationships/metadata/core-properties" Target="docProps/core.xml"/>  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21"/>
  </p:notesMasterIdLst>
  <p:sldSz cx="50800000" cy="28575000" type="custom"/>
  <p:notesSz cx="28575000" cy="50800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13"/>
  </p:normalViewPr>
  <p:slideViewPr>
    <p:cSldViewPr snapToGrid="0" snapToObjects="1">
      <p:cViewPr varScale="1">
        <p:scale>
          <a:sx n="119" d="100"/>
          <a:sy n="119" d="100"/>
        </p:scale>
        <p:origin x="3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  <Relationship Id="rId1" Target="slideMasters/slideMaster1.xml" Type="http://schemas.openxmlformats.org/officeDocument/2006/relationships/slideMaster"/>  <Relationship Id="rId2" Target="slides/slide1.xml" Type="http://schemas.openxmlformats.org/officeDocument/2006/relationships/slide"/>  <Relationship Id="rId3" Target="slides/slide2.xml" Type="http://schemas.openxmlformats.org/officeDocument/2006/relationships/slide"/>  <Relationship Id="rId4" Target="slides/slide3.xml" Type="http://schemas.openxmlformats.org/officeDocument/2006/relationships/slide"/>  <Relationship Id="rId5" Target="slides/slide4.xml" Type="http://schemas.openxmlformats.org/officeDocument/2006/relationships/slide"/>  <Relationship Id="rId6" Target="slides/slide5.xml" Type="http://schemas.openxmlformats.org/officeDocument/2006/relationships/slide"/>  <Relationship Id="rId7" Target="slides/slide6.xml" Type="http://schemas.openxmlformats.org/officeDocument/2006/relationships/slide"/>  <Relationship Id="rId8" Target="slides/slide7.xml" Type="http://schemas.openxmlformats.org/officeDocument/2006/relationships/slide"/>  <Relationship Id="rId9" Target="slides/slide8.xml" Type="http://schemas.openxmlformats.org/officeDocument/2006/relationships/slide"/>  <Relationship Id="rId10" Target="slides/slide9.xml" Type="http://schemas.openxmlformats.org/officeDocument/2006/relationships/slide"/>  <Relationship Id="rId11" Target="slides/slide10.xml" Type="http://schemas.openxmlformats.org/officeDocument/2006/relationships/slide"/>  <Relationship Id="rId12" Target="slides/slide11.xml" Type="http://schemas.openxmlformats.org/officeDocument/2006/relationships/slide"/>  <Relationship Id="rId13" Target="slides/slide12.xml" Type="http://schemas.openxmlformats.org/officeDocument/2006/relationships/slide"/>  <Relationship Id="rId14" Target="slides/slide13.xml" Type="http://schemas.openxmlformats.org/officeDocument/2006/relationships/slide"/>  <Relationship Id="rId15" Target="slides/slide14.xml" Type="http://schemas.openxmlformats.org/officeDocument/2006/relationships/slide"/>  <Relationship Id="rId16" Target="slides/slide15.xml" Type="http://schemas.openxmlformats.org/officeDocument/2006/relationships/slide"/>  <Relationship Id="rId17" Type="http://schemas.openxmlformats.org/officeDocument/2006/relationships/presProps" Target="presProps.xml"/>  <Relationship Id="rId18" Type="http://schemas.openxmlformats.org/officeDocument/2006/relationships/viewProps" Target="viewProps.xml"/>  <Relationship Id="rId19" Type="http://schemas.openxmlformats.org/officeDocument/2006/relationships/theme" Target="theme/theme1.xml"/>  <Relationship Id="rId20" Type="http://schemas.openxmlformats.org/officeDocument/2006/relationships/tableStyles" Target="tableStyles.xml"/>  <Relationship Id="rId21" Type="http://schemas.openxmlformats.org/officeDocument/2006/relationships/notesMaster" Target="notesMasters/notesMaster1.xml"/></Relationships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 smtClean="0"/>
              <a:t>6/20/18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arget="../slideLayouts/slideLayout1.xml" Type="http://schemas.openxmlformats.org/officeDocument/2006/relationships/slideLayout"/><Relationship Id="rId2" Target="../theme/theme1.xml" Type="http://schemas.openxmlformats.org/officeDocument/2006/relationships/theme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arget="../media/image1.png" Type="http://schemas.openxmlformats.org/officeDocument/2006/relationships/image"/><Relationship Id="rId2" Target="../media/image2.png" Type="http://schemas.openxmlformats.org/officeDocument/2006/relationships/image"/><Relationship Id="rId3" Target="../media/image3.png" Type="http://schemas.openxmlformats.org/officeDocument/2006/relationships/image"/><Relationship Id="rId4" Target="../media/image4.png" Type="http://schemas.openxmlformats.org/officeDocument/2006/relationships/image"/><Relationship Id="rId5" Target="../media/image5.png" Type="http://schemas.openxmlformats.org/officeDocument/2006/relationships/image"/><Relationship Id="rId6" Target="../media/image6.png" Type="http://schemas.openxmlformats.org/officeDocument/2006/relationships/image"/><Relationship Id="rId7" Target="../media/image7.png" Type="http://schemas.openxmlformats.org/officeDocument/2006/relationships/image"/><Relationship Id="rId8" Target="../media/image8.png" Type="http://schemas.openxmlformats.org/officeDocument/2006/relationships/image"/><Relationship Id="rId9" Target="../slideLayouts/slideLayout1.xml" Type="http://schemas.openxmlformats.org/officeDocument/2006/relationships/slideLayout"/><Relationship Id="rId10" Target="../notesSlides/notesSlide1.xml" Type="http://schemas.openxmlformats.org/officeDocument/2006/relationships/notesSlide"/></Relationships>
</file>

<file path=ppt/slides/_rels/slide10.xml.rels><?xml version="1.0" encoding="UTF-8" standalone="yes"?>
<Relationships xmlns="http://schemas.openxmlformats.org/package/2006/relationships"><Relationship Id="rId1" Target="../media/image73.png" Type="http://schemas.openxmlformats.org/officeDocument/2006/relationships/image"/><Relationship Id="rId2" Target="../media/image74.png" Type="http://schemas.openxmlformats.org/officeDocument/2006/relationships/image"/><Relationship Id="rId3" Target="../media/image75.png" Type="http://schemas.openxmlformats.org/officeDocument/2006/relationships/image"/><Relationship Id="rId4" Target="../media/image76.png" Type="http://schemas.openxmlformats.org/officeDocument/2006/relationships/image"/><Relationship Id="rId5" Target="../slideLayouts/slideLayout1.xml" Type="http://schemas.openxmlformats.org/officeDocument/2006/relationships/slideLayout"/><Relationship Id="rId6" Target="../notesSlides/notesSlide10.xml" Type="http://schemas.openxmlformats.org/officeDocument/2006/relationships/notesSlide"/></Relationships>
</file>

<file path=ppt/slides/_rels/slide11.xml.rels><?xml version="1.0" encoding="UTF-8" standalone="yes"?>
<Relationships xmlns="http://schemas.openxmlformats.org/package/2006/relationships"><Relationship Id="rId1" Target="../media/image77.png" Type="http://schemas.openxmlformats.org/officeDocument/2006/relationships/image"/><Relationship Id="rId2" Target="../media/image78.png" Type="http://schemas.openxmlformats.org/officeDocument/2006/relationships/image"/><Relationship Id="rId3" Target="../media/image79.png" Type="http://schemas.openxmlformats.org/officeDocument/2006/relationships/image"/><Relationship Id="rId4" Target="../media/image80.png" Type="http://schemas.openxmlformats.org/officeDocument/2006/relationships/image"/><Relationship Id="rId5" Target="../media/image81.png" Type="http://schemas.openxmlformats.org/officeDocument/2006/relationships/image"/><Relationship Id="rId6" Target="../media/image82.png" Type="http://schemas.openxmlformats.org/officeDocument/2006/relationships/image"/><Relationship Id="rId7" Target="../media/image83.png" Type="http://schemas.openxmlformats.org/officeDocument/2006/relationships/image"/><Relationship Id="rId8" Target="../media/image84.png" Type="http://schemas.openxmlformats.org/officeDocument/2006/relationships/image"/><Relationship Id="rId9" Target="../media/image85.png" Type="http://schemas.openxmlformats.org/officeDocument/2006/relationships/image"/><Relationship Id="rId10" Target="../media/image86.png" Type="http://schemas.openxmlformats.org/officeDocument/2006/relationships/image"/><Relationship Id="rId11" Target="../media/image87.png" Type="http://schemas.openxmlformats.org/officeDocument/2006/relationships/image"/><Relationship Id="rId12" Target="../slideLayouts/slideLayout1.xml" Type="http://schemas.openxmlformats.org/officeDocument/2006/relationships/slideLayout"/><Relationship Id="rId13" Target="../notesSlides/notesSlide11.xml" Type="http://schemas.openxmlformats.org/officeDocument/2006/relationships/notesSlide"/></Relationships>
</file>

<file path=ppt/slides/_rels/slide12.xml.rels><?xml version="1.0" encoding="UTF-8" standalone="yes"?>
<Relationships xmlns="http://schemas.openxmlformats.org/package/2006/relationships"><Relationship Id="rId1" Target="../media/image88.png" Type="http://schemas.openxmlformats.org/officeDocument/2006/relationships/image"/><Relationship Id="rId2" Target="../media/image89.png" Type="http://schemas.openxmlformats.org/officeDocument/2006/relationships/image"/><Relationship Id="rId3" Target="../media/image90.png" Type="http://schemas.openxmlformats.org/officeDocument/2006/relationships/image"/><Relationship Id="rId4" Target="../media/image91.png" Type="http://schemas.openxmlformats.org/officeDocument/2006/relationships/image"/><Relationship Id="rId5" Target="../slideLayouts/slideLayout1.xml" Type="http://schemas.openxmlformats.org/officeDocument/2006/relationships/slideLayout"/><Relationship Id="rId6" Target="../notesSlides/notesSlide12.xml" Type="http://schemas.openxmlformats.org/officeDocument/2006/relationships/notesSlide"/></Relationships>
</file>

<file path=ppt/slides/_rels/slide13.xml.rels><?xml version="1.0" encoding="UTF-8" standalone="yes"?>
<Relationships xmlns="http://schemas.openxmlformats.org/package/2006/relationships"><Relationship Id="rId1" Target="../media/image92.png" Type="http://schemas.openxmlformats.org/officeDocument/2006/relationships/image"/><Relationship Id="rId2" Target="../media/image93.png" Type="http://schemas.openxmlformats.org/officeDocument/2006/relationships/image"/><Relationship Id="rId3" Target="../media/image94.png" Type="http://schemas.openxmlformats.org/officeDocument/2006/relationships/image"/><Relationship Id="rId4" Target="../media/image95.png" Type="http://schemas.openxmlformats.org/officeDocument/2006/relationships/image"/><Relationship Id="rId5" Target="../media/image96.png" Type="http://schemas.openxmlformats.org/officeDocument/2006/relationships/image"/><Relationship Id="rId6" Target="../media/image97.png" Type="http://schemas.openxmlformats.org/officeDocument/2006/relationships/image"/><Relationship Id="rId7" Target="../media/image98.png" Type="http://schemas.openxmlformats.org/officeDocument/2006/relationships/image"/><Relationship Id="rId8" Target="../media/image99.png" Type="http://schemas.openxmlformats.org/officeDocument/2006/relationships/image"/><Relationship Id="rId9" Target="../media/image100.png" Type="http://schemas.openxmlformats.org/officeDocument/2006/relationships/image"/><Relationship Id="rId10" Target="../media/image101.png" Type="http://schemas.openxmlformats.org/officeDocument/2006/relationships/image"/><Relationship Id="rId11" Target="../media/image102.png" Type="http://schemas.openxmlformats.org/officeDocument/2006/relationships/image"/><Relationship Id="rId12" Target="../slideLayouts/slideLayout1.xml" Type="http://schemas.openxmlformats.org/officeDocument/2006/relationships/slideLayout"/><Relationship Id="rId13" Target="../notesSlides/notesSlide13.xml" Type="http://schemas.openxmlformats.org/officeDocument/2006/relationships/notesSlide"/></Relationships>
</file>

<file path=ppt/slides/_rels/slide14.xml.rels><?xml version="1.0" encoding="UTF-8" standalone="yes"?>
<Relationships xmlns="http://schemas.openxmlformats.org/package/2006/relationships"><Relationship Id="rId1" Target="../media/image103.png" Type="http://schemas.openxmlformats.org/officeDocument/2006/relationships/image"/><Relationship Id="rId2" Target="../media/image104.png" Type="http://schemas.openxmlformats.org/officeDocument/2006/relationships/image"/><Relationship Id="rId3" Target="../media/image105.png" Type="http://schemas.openxmlformats.org/officeDocument/2006/relationships/image"/><Relationship Id="rId4" Target="../media/image106.png" Type="http://schemas.openxmlformats.org/officeDocument/2006/relationships/image"/><Relationship Id="rId5" Target="../media/image107.png" Type="http://schemas.openxmlformats.org/officeDocument/2006/relationships/image"/><Relationship Id="rId6" Target="../media/image108.png" Type="http://schemas.openxmlformats.org/officeDocument/2006/relationships/image"/><Relationship Id="rId7" Target="../media/image109.png" Type="http://schemas.openxmlformats.org/officeDocument/2006/relationships/image"/><Relationship Id="rId8" Target="../slideLayouts/slideLayout1.xml" Type="http://schemas.openxmlformats.org/officeDocument/2006/relationships/slideLayout"/><Relationship Id="rId9" Target="../notesSlides/notesSlide14.xml" Type="http://schemas.openxmlformats.org/officeDocument/2006/relationships/notesSlide"/></Relationships>
</file>

<file path=ppt/slides/_rels/slide15.xml.rels><?xml version="1.0" encoding="UTF-8" standalone="yes"?>
<Relationships xmlns="http://schemas.openxmlformats.org/package/2006/relationships"><Relationship Id="rId1" Target="../media/image110.png" Type="http://schemas.openxmlformats.org/officeDocument/2006/relationships/image"/><Relationship Id="rId2" Target="../media/image111.png" Type="http://schemas.openxmlformats.org/officeDocument/2006/relationships/image"/><Relationship Id="rId3" Target="../media/image112.png" Type="http://schemas.openxmlformats.org/officeDocument/2006/relationships/image"/><Relationship Id="rId4" Target="../media/image113.png" Type="http://schemas.openxmlformats.org/officeDocument/2006/relationships/image"/><Relationship Id="rId5" Target="../media/image114.png" Type="http://schemas.openxmlformats.org/officeDocument/2006/relationships/image"/><Relationship Id="rId6" Target="../media/image115.png" Type="http://schemas.openxmlformats.org/officeDocument/2006/relationships/image"/><Relationship Id="rId7" Target="../media/image116.png" Type="http://schemas.openxmlformats.org/officeDocument/2006/relationships/image"/><Relationship Id="rId8" Target="../slideLayouts/slideLayout1.xml" Type="http://schemas.openxmlformats.org/officeDocument/2006/relationships/slideLayout"/><Relationship Id="rId9" Target="../notesSlides/notesSlide15.xml" Type="http://schemas.openxmlformats.org/officeDocument/2006/relationships/notesSlide"/></Relationships>
</file>

<file path=ppt/slides/_rels/slide2.xml.rels><?xml version="1.0" encoding="UTF-8" standalone="yes"?>
<Relationships xmlns="http://schemas.openxmlformats.org/package/2006/relationships"><Relationship Id="rId1" Target="../media/image9.png" Type="http://schemas.openxmlformats.org/officeDocument/2006/relationships/image"/><Relationship Id="rId2" Target="../media/image10.png" Type="http://schemas.openxmlformats.org/officeDocument/2006/relationships/image"/><Relationship Id="rId3" Target="../media/image11.png" Type="http://schemas.openxmlformats.org/officeDocument/2006/relationships/image"/><Relationship Id="rId4" Target="../media/image12.png" Type="http://schemas.openxmlformats.org/officeDocument/2006/relationships/image"/><Relationship Id="rId5" Target="../media/image13.png" Type="http://schemas.openxmlformats.org/officeDocument/2006/relationships/image"/><Relationship Id="rId6" Target="../media/image14.png" Type="http://schemas.openxmlformats.org/officeDocument/2006/relationships/image"/><Relationship Id="rId7" Target="../media/image15.png" Type="http://schemas.openxmlformats.org/officeDocument/2006/relationships/image"/><Relationship Id="rId8" Target="../media/image16.png" Type="http://schemas.openxmlformats.org/officeDocument/2006/relationships/image"/><Relationship Id="rId9" Target="../slideLayouts/slideLayout1.xml" Type="http://schemas.openxmlformats.org/officeDocument/2006/relationships/slideLayout"/><Relationship Id="rId10" Target="../notesSlides/notesSlide2.xml" Type="http://schemas.openxmlformats.org/officeDocument/2006/relationships/notesSlide"/></Relationships>
</file>

<file path=ppt/slides/_rels/slide3.xml.rels><?xml version="1.0" encoding="UTF-8" standalone="yes"?>
<Relationships xmlns="http://schemas.openxmlformats.org/package/2006/relationships"><Relationship Id="rId1" Target="../media/image17.png" Type="http://schemas.openxmlformats.org/officeDocument/2006/relationships/image"/><Relationship Id="rId2" Target="../media/image18.png" Type="http://schemas.openxmlformats.org/officeDocument/2006/relationships/image"/><Relationship Id="rId3" Target="../media/image19.png" Type="http://schemas.openxmlformats.org/officeDocument/2006/relationships/image"/><Relationship Id="rId4" Target="../media/image20.png" Type="http://schemas.openxmlformats.org/officeDocument/2006/relationships/image"/><Relationship Id="rId5" Target="../media/image21.png" Type="http://schemas.openxmlformats.org/officeDocument/2006/relationships/image"/><Relationship Id="rId6" Target="../media/image22.png" Type="http://schemas.openxmlformats.org/officeDocument/2006/relationships/image"/><Relationship Id="rId7" Target="../media/image23.png" Type="http://schemas.openxmlformats.org/officeDocument/2006/relationships/image"/><Relationship Id="rId8" Target="../media/image24.png" Type="http://schemas.openxmlformats.org/officeDocument/2006/relationships/image"/><Relationship Id="rId9" Target="../slideLayouts/slideLayout1.xml" Type="http://schemas.openxmlformats.org/officeDocument/2006/relationships/slideLayout"/><Relationship Id="rId10" Target="../notesSlides/notesSlide3.xml" Type="http://schemas.openxmlformats.org/officeDocument/2006/relationships/notesSlide"/></Relationships>
</file>

<file path=ppt/slides/_rels/slide4.xml.rels><?xml version="1.0" encoding="UTF-8" standalone="yes"?>
<Relationships xmlns="http://schemas.openxmlformats.org/package/2006/relationships"><Relationship Id="rId1" Target="../media/image25.png" Type="http://schemas.openxmlformats.org/officeDocument/2006/relationships/image"/><Relationship Id="rId2" Target="../media/image26.png" Type="http://schemas.openxmlformats.org/officeDocument/2006/relationships/image"/><Relationship Id="rId3" Target="../media/image27.png" Type="http://schemas.openxmlformats.org/officeDocument/2006/relationships/image"/><Relationship Id="rId4" Target="../media/image28.png" Type="http://schemas.openxmlformats.org/officeDocument/2006/relationships/image"/><Relationship Id="rId5" Target="../media/image29.png" Type="http://schemas.openxmlformats.org/officeDocument/2006/relationships/image"/><Relationship Id="rId6" Target="../media/image30.png" Type="http://schemas.openxmlformats.org/officeDocument/2006/relationships/image"/><Relationship Id="rId7" Target="../media/image31.png" Type="http://schemas.openxmlformats.org/officeDocument/2006/relationships/image"/><Relationship Id="rId8" Target="../media/image32.png" Type="http://schemas.openxmlformats.org/officeDocument/2006/relationships/image"/><Relationship Id="rId9" Target="../slideLayouts/slideLayout1.xml" Type="http://schemas.openxmlformats.org/officeDocument/2006/relationships/slideLayout"/><Relationship Id="rId10" Target="../notesSlides/notesSlide4.xml" Type="http://schemas.openxmlformats.org/officeDocument/2006/relationships/notesSlide"/></Relationships>
</file>

<file path=ppt/slides/_rels/slide5.xml.rels><?xml version="1.0" encoding="UTF-8" standalone="yes"?>
<Relationships xmlns="http://schemas.openxmlformats.org/package/2006/relationships"><Relationship Id="rId1" Target="../media/image33.png" Type="http://schemas.openxmlformats.org/officeDocument/2006/relationships/image"/><Relationship Id="rId2" Target="../media/image34.png" Type="http://schemas.openxmlformats.org/officeDocument/2006/relationships/image"/><Relationship Id="rId3" Target="../media/image35.png" Type="http://schemas.openxmlformats.org/officeDocument/2006/relationships/image"/><Relationship Id="rId4" Target="../media/image36.png" Type="http://schemas.openxmlformats.org/officeDocument/2006/relationships/image"/><Relationship Id="rId5" Target="../media/image37.png" Type="http://schemas.openxmlformats.org/officeDocument/2006/relationships/image"/><Relationship Id="rId6" Target="../media/image38.png" Type="http://schemas.openxmlformats.org/officeDocument/2006/relationships/image"/><Relationship Id="rId7" Target="../media/image39.png" Type="http://schemas.openxmlformats.org/officeDocument/2006/relationships/image"/><Relationship Id="rId8" Target="../media/image40.png" Type="http://schemas.openxmlformats.org/officeDocument/2006/relationships/image"/><Relationship Id="rId9" Target="../slideLayouts/slideLayout1.xml" Type="http://schemas.openxmlformats.org/officeDocument/2006/relationships/slideLayout"/><Relationship Id="rId10" Target="../notesSlides/notesSlide5.xml" Type="http://schemas.openxmlformats.org/officeDocument/2006/relationships/notesSlide"/></Relationships>
</file>

<file path=ppt/slides/_rels/slide6.xml.rels><?xml version="1.0" encoding="UTF-8" standalone="yes"?>
<Relationships xmlns="http://schemas.openxmlformats.org/package/2006/relationships"><Relationship Id="rId1" Target="../media/image41.png" Type="http://schemas.openxmlformats.org/officeDocument/2006/relationships/image"/><Relationship Id="rId2" Target="../media/image42.png" Type="http://schemas.openxmlformats.org/officeDocument/2006/relationships/image"/><Relationship Id="rId3" Target="../media/image43.png" Type="http://schemas.openxmlformats.org/officeDocument/2006/relationships/image"/><Relationship Id="rId4" Target="../media/image44.png" Type="http://schemas.openxmlformats.org/officeDocument/2006/relationships/image"/><Relationship Id="rId5" Target="../media/image45.png" Type="http://schemas.openxmlformats.org/officeDocument/2006/relationships/image"/><Relationship Id="rId6" Target="../media/image46.png" Type="http://schemas.openxmlformats.org/officeDocument/2006/relationships/image"/><Relationship Id="rId7" Target="../media/image47.png" Type="http://schemas.openxmlformats.org/officeDocument/2006/relationships/image"/><Relationship Id="rId8" Target="../media/image48.png" Type="http://schemas.openxmlformats.org/officeDocument/2006/relationships/image"/><Relationship Id="rId9" Target="../slideLayouts/slideLayout1.xml" Type="http://schemas.openxmlformats.org/officeDocument/2006/relationships/slideLayout"/><Relationship Id="rId10" Target="../notesSlides/notesSlide6.xml" Type="http://schemas.openxmlformats.org/officeDocument/2006/relationships/notesSlide"/></Relationships>
</file>

<file path=ppt/slides/_rels/slide7.xml.rels><?xml version="1.0" encoding="UTF-8" standalone="yes"?>
<Relationships xmlns="http://schemas.openxmlformats.org/package/2006/relationships"><Relationship Id="rId1" Target="../media/image49.png" Type="http://schemas.openxmlformats.org/officeDocument/2006/relationships/image"/><Relationship Id="rId2" Target="../media/image50.png" Type="http://schemas.openxmlformats.org/officeDocument/2006/relationships/image"/><Relationship Id="rId3" Target="../media/image51.png" Type="http://schemas.openxmlformats.org/officeDocument/2006/relationships/image"/><Relationship Id="rId4" Target="../media/image52.png" Type="http://schemas.openxmlformats.org/officeDocument/2006/relationships/image"/><Relationship Id="rId5" Target="../media/image53.png" Type="http://schemas.openxmlformats.org/officeDocument/2006/relationships/image"/><Relationship Id="rId6" Target="../media/image54.png" Type="http://schemas.openxmlformats.org/officeDocument/2006/relationships/image"/><Relationship Id="rId7" Target="../media/image55.png" Type="http://schemas.openxmlformats.org/officeDocument/2006/relationships/image"/><Relationship Id="rId8" Target="../media/image56.png" Type="http://schemas.openxmlformats.org/officeDocument/2006/relationships/image"/><Relationship Id="rId9" Target="../slideLayouts/slideLayout1.xml" Type="http://schemas.openxmlformats.org/officeDocument/2006/relationships/slideLayout"/><Relationship Id="rId10" Target="../notesSlides/notesSlide7.xml" Type="http://schemas.openxmlformats.org/officeDocument/2006/relationships/notesSlide"/></Relationships>
</file>

<file path=ppt/slides/_rels/slide8.xml.rels><?xml version="1.0" encoding="UTF-8" standalone="yes"?>
<Relationships xmlns="http://schemas.openxmlformats.org/package/2006/relationships"><Relationship Id="rId1" Target="../media/image57.png" Type="http://schemas.openxmlformats.org/officeDocument/2006/relationships/image"/><Relationship Id="rId2" Target="../media/image58.png" Type="http://schemas.openxmlformats.org/officeDocument/2006/relationships/image"/><Relationship Id="rId3" Target="../media/image59.png" Type="http://schemas.openxmlformats.org/officeDocument/2006/relationships/image"/><Relationship Id="rId4" Target="../media/image60.png" Type="http://schemas.openxmlformats.org/officeDocument/2006/relationships/image"/><Relationship Id="rId5" Target="../media/image61.png" Type="http://schemas.openxmlformats.org/officeDocument/2006/relationships/image"/><Relationship Id="rId6" Target="../media/image62.png" Type="http://schemas.openxmlformats.org/officeDocument/2006/relationships/image"/><Relationship Id="rId7" Target="../media/image63.png" Type="http://schemas.openxmlformats.org/officeDocument/2006/relationships/image"/><Relationship Id="rId8" Target="../media/image64.png" Type="http://schemas.openxmlformats.org/officeDocument/2006/relationships/image"/><Relationship Id="rId9" Target="../slideLayouts/slideLayout1.xml" Type="http://schemas.openxmlformats.org/officeDocument/2006/relationships/slideLayout"/><Relationship Id="rId10" Target="../notesSlides/notesSlide8.xml" Type="http://schemas.openxmlformats.org/officeDocument/2006/relationships/notesSlide"/></Relationships>
</file>

<file path=ppt/slides/_rels/slide9.xml.rels><?xml version="1.0" encoding="UTF-8" standalone="yes"?>
<Relationships xmlns="http://schemas.openxmlformats.org/package/2006/relationships"><Relationship Id="rId1" Target="../media/image65.png" Type="http://schemas.openxmlformats.org/officeDocument/2006/relationships/image"/><Relationship Id="rId2" Target="../media/image66.png" Type="http://schemas.openxmlformats.org/officeDocument/2006/relationships/image"/><Relationship Id="rId3" Target="../media/image67.png" Type="http://schemas.openxmlformats.org/officeDocument/2006/relationships/image"/><Relationship Id="rId4" Target="../media/image68.png" Type="http://schemas.openxmlformats.org/officeDocument/2006/relationships/image"/><Relationship Id="rId5" Target="../media/image69.png" Type="http://schemas.openxmlformats.org/officeDocument/2006/relationships/image"/><Relationship Id="rId6" Target="../media/image70.png" Type="http://schemas.openxmlformats.org/officeDocument/2006/relationships/image"/><Relationship Id="rId7" Target="../media/image71.png" Type="http://schemas.openxmlformats.org/officeDocument/2006/relationships/image"/><Relationship Id="rId8" Target="../media/image72.png" Type="http://schemas.openxmlformats.org/officeDocument/2006/relationships/image"/><Relationship Id="rId9" Target="../slideLayouts/slideLayout1.xml" Type="http://schemas.openxmlformats.org/officeDocument/2006/relationships/slideLayout"/><Relationship Id="rId10" Target="../notesSlides/notesSlide9.xml" Type="http://schemas.openxmlformats.org/officeDocument/2006/relationships/notesSlid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156" y="21083984"/>
            <a:ext cx="47426563" cy="287734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9453" y="19546094"/>
            <a:ext cx="20439063" cy="1240234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453" y="17660938"/>
            <a:ext cx="24944335" cy="2976563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9844" y="23911719"/>
            <a:ext cx="48021875" cy="5457031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96875" y="14287500"/>
            <a:ext cx="15031641" cy="2629297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209375" y="12005469"/>
            <a:ext cx="9744699" cy="6201172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898438" y="892969"/>
            <a:ext cx="24892000" cy="1244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849609" cy="6498828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50" y="595313"/>
            <a:ext cx="49212500" cy="7838281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97266"/>
            <a:ext cx="50800000" cy="2187773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800000" cy="287734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02734" y="446484"/>
            <a:ext cx="13493750" cy="2976562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05859" y="3075781"/>
            <a:ext cx="14783594" cy="2629297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46484" y="4514453"/>
            <a:ext cx="24258984" cy="10219531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12109" y="3075781"/>
            <a:ext cx="14684375" cy="2629297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6094" y="4514453"/>
            <a:ext cx="24755078" cy="10417969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60156" y="15775781"/>
            <a:ext cx="14684375" cy="2629297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6094" y="17214453"/>
            <a:ext cx="24110156" cy="10814844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608984" y="15775781"/>
            <a:ext cx="14684375" cy="2629297"/>
          </a:xfrm>
          <a:prstGeom prst="rect">
            <a:avLst/>
          </a:prstGeom>
        </p:spPr>
      </p:pic>
      <p:pic>
        <p:nvPicPr>
          <p:cNvPr id="13" name="Object 12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342578" y="17214453"/>
            <a:ext cx="24110156" cy="1021953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849609" cy="6498828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50" y="595313"/>
            <a:ext cx="49212500" cy="6151563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97266"/>
            <a:ext cx="50800000" cy="2187773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800000" cy="287734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53125" y="446484"/>
            <a:ext cx="13493750" cy="2976562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05859" y="3075781"/>
            <a:ext cx="14783594" cy="2629297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96875" y="4514453"/>
            <a:ext cx="24258984" cy="10219531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12109" y="3075781"/>
            <a:ext cx="14684375" cy="2629297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6484" y="4514453"/>
            <a:ext cx="24755078" cy="10417969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60156" y="15775781"/>
            <a:ext cx="14684375" cy="2629297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3750" y="17214453"/>
            <a:ext cx="24110156" cy="10814844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59375" y="15775781"/>
            <a:ext cx="14684375" cy="2629297"/>
          </a:xfrm>
          <a:prstGeom prst="rect">
            <a:avLst/>
          </a:prstGeom>
        </p:spPr>
      </p:pic>
      <p:pic>
        <p:nvPicPr>
          <p:cNvPr id="13" name="Object 12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342578" y="17214453"/>
            <a:ext cx="24110156" cy="1021953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948828" cy="4216797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88281" y="694531"/>
            <a:ext cx="22423438" cy="3819922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85547" y="13543359"/>
            <a:ext cx="15279687" cy="4712891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85547" y="4812109"/>
            <a:ext cx="15279687" cy="8731250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3594" y="4712891"/>
            <a:ext cx="16718359" cy="14783594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83594" y="20984766"/>
            <a:ext cx="16718359" cy="659804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719" y="16966406"/>
            <a:ext cx="16503894" cy="10517188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49609" cy="16172656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88281" y="1041797"/>
            <a:ext cx="22423438" cy="3720703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1641" y="10914063"/>
            <a:ext cx="33436719" cy="5308203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51563" y="18107422"/>
            <a:ext cx="29964063" cy="9276953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03516" y="4117578"/>
            <a:ext cx="13592969" cy="67964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556641" cy="28674219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03" y="843359"/>
            <a:ext cx="23366016" cy="9078516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04688"/>
            <a:ext cx="24308594" cy="16073437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12109" y="16172656"/>
            <a:ext cx="14684375" cy="2778125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03906" y="17958594"/>
            <a:ext cx="25499219" cy="8731250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10547" y="1389063"/>
            <a:ext cx="14684375" cy="2778125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953516" y="3175000"/>
            <a:ext cx="25400000" cy="8731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556641" cy="28674219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03" y="843359"/>
            <a:ext cx="23366016" cy="9078516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04688"/>
            <a:ext cx="24308594" cy="16073437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12109" y="16172656"/>
            <a:ext cx="14684375" cy="2778125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54297" y="17958594"/>
            <a:ext cx="25499219" cy="8731250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10547" y="1389063"/>
            <a:ext cx="14684375" cy="2778125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953516" y="3175000"/>
            <a:ext cx="25400000" cy="87312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556641" cy="28674219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03" y="843359"/>
            <a:ext cx="23366016" cy="9078516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04688"/>
            <a:ext cx="24308594" cy="16073437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12109" y="16172656"/>
            <a:ext cx="14684375" cy="2778125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03906" y="17958594"/>
            <a:ext cx="25499219" cy="6151563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10547" y="1389063"/>
            <a:ext cx="14684375" cy="2778125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953516" y="3175000"/>
            <a:ext cx="25400000" cy="615156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556641" cy="28674219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03" y="744141"/>
            <a:ext cx="23366016" cy="10417969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04688"/>
            <a:ext cx="24308594" cy="16073437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12109" y="16172656"/>
            <a:ext cx="14684375" cy="2778125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03906" y="17958594"/>
            <a:ext cx="25499219" cy="6151563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10547" y="1389063"/>
            <a:ext cx="14684375" cy="2778125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953516" y="3175000"/>
            <a:ext cx="25400000" cy="615156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556641" cy="28674219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03" y="793750"/>
            <a:ext cx="23366016" cy="10417969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04688"/>
            <a:ext cx="24308594" cy="16073437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12109" y="16172656"/>
            <a:ext cx="14684375" cy="2778125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03906" y="17958594"/>
            <a:ext cx="25499219" cy="6151563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10547" y="1389063"/>
            <a:ext cx="14684375" cy="2778125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953516" y="3175000"/>
            <a:ext cx="25400000" cy="615156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556641" cy="28674219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03" y="793750"/>
            <a:ext cx="23366016" cy="10417969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04688"/>
            <a:ext cx="24308594" cy="16073437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12109" y="16172656"/>
            <a:ext cx="14684375" cy="2778125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03906" y="17958594"/>
            <a:ext cx="25499219" cy="6151563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10547" y="1389063"/>
            <a:ext cx="14684375" cy="2778125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953516" y="3175000"/>
            <a:ext cx="25400000" cy="615156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556641" cy="28674219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03" y="793750"/>
            <a:ext cx="23366016" cy="9078516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055078"/>
            <a:ext cx="24308594" cy="16073437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12109" y="16172656"/>
            <a:ext cx="14684375" cy="2778125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03906" y="17958594"/>
            <a:ext cx="25499219" cy="6151563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10547" y="1389063"/>
            <a:ext cx="14684375" cy="2778125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953516" y="3175000"/>
            <a:ext cx="25400000" cy="615156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556641" cy="28674219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03" y="744141"/>
            <a:ext cx="23366016" cy="9078516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055078"/>
            <a:ext cx="24308594" cy="16073437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12109" y="16172656"/>
            <a:ext cx="14684375" cy="2778125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03906" y="17958594"/>
            <a:ext cx="25499219" cy="6151563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10547" y="1389063"/>
            <a:ext cx="14684375" cy="2778125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953516" y="3175000"/>
            <a:ext cx="25400000" cy="615156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</PresentationFormat>
  <Paragraphs>0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PptxGenJS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2022-08-27T00:05:35.860Z</dcterms:created>
  <dcterms:modified xsi:type="dcterms:W3CDTF">2022-08-27T00:05:35.860Z</dcterms:modified>
</cp:coreProperties>
</file>