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7" r:id="rId4"/>
    <p:sldId id="26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1" d="100"/>
          <a:sy n="71" d="100"/>
        </p:scale>
        <p:origin x="-618" y="-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7B92-AC89-415C-B01E-99C63B4CB8E8}" type="datetimeFigureOut">
              <a:rPr lang="en-GB" smtClean="0"/>
              <a:pPr/>
              <a:t>06/09/2019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3509-8170-404C-B95B-4F33419862F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10437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7B92-AC89-415C-B01E-99C63B4CB8E8}" type="datetimeFigureOut">
              <a:rPr lang="en-GB" smtClean="0"/>
              <a:pPr/>
              <a:t>06/09/2019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3509-8170-404C-B95B-4F33419862F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15056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7B92-AC89-415C-B01E-99C63B4CB8E8}" type="datetimeFigureOut">
              <a:rPr lang="en-GB" smtClean="0"/>
              <a:pPr/>
              <a:t>06/09/2019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3509-8170-404C-B95B-4F33419862F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58350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7B92-AC89-415C-B01E-99C63B4CB8E8}" type="datetimeFigureOut">
              <a:rPr lang="en-GB" smtClean="0"/>
              <a:pPr/>
              <a:t>06/09/2019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3509-8170-404C-B95B-4F33419862F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31710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7B92-AC89-415C-B01E-99C63B4CB8E8}" type="datetimeFigureOut">
              <a:rPr lang="en-GB" smtClean="0"/>
              <a:pPr/>
              <a:t>06/09/2019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3509-8170-404C-B95B-4F33419862F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74262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7B92-AC89-415C-B01E-99C63B4CB8E8}" type="datetimeFigureOut">
              <a:rPr lang="en-GB" smtClean="0"/>
              <a:pPr/>
              <a:t>06/09/2019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3509-8170-404C-B95B-4F33419862F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07926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7B92-AC89-415C-B01E-99C63B4CB8E8}" type="datetimeFigureOut">
              <a:rPr lang="en-GB" smtClean="0"/>
              <a:pPr/>
              <a:t>06/09/2019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3509-8170-404C-B95B-4F33419862F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94469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7B92-AC89-415C-B01E-99C63B4CB8E8}" type="datetimeFigureOut">
              <a:rPr lang="en-GB" smtClean="0"/>
              <a:pPr/>
              <a:t>06/09/2019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3509-8170-404C-B95B-4F33419862F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76377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7B92-AC89-415C-B01E-99C63B4CB8E8}" type="datetimeFigureOut">
              <a:rPr lang="en-GB" smtClean="0"/>
              <a:pPr/>
              <a:t>06/09/2019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3509-8170-404C-B95B-4F33419862F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96403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7B92-AC89-415C-B01E-99C63B4CB8E8}" type="datetimeFigureOut">
              <a:rPr lang="en-GB" smtClean="0"/>
              <a:pPr/>
              <a:t>06/09/2019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3509-8170-404C-B95B-4F33419862F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15646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7B92-AC89-415C-B01E-99C63B4CB8E8}" type="datetimeFigureOut">
              <a:rPr lang="en-GB" smtClean="0"/>
              <a:pPr/>
              <a:t>06/09/2019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3509-8170-404C-B95B-4F33419862F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25909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37B92-AC89-415C-B01E-99C63B4CB8E8}" type="datetimeFigureOut">
              <a:rPr lang="en-GB" smtClean="0"/>
              <a:pPr/>
              <a:t>06/09/2019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93509-8170-404C-B95B-4F33419862F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6822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FFF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28599"/>
            <a:ext cx="10566400" cy="5983941"/>
          </a:xfrm>
        </p:spPr>
        <p:txBody>
          <a:bodyPr/>
          <a:lstStyle/>
          <a:p>
            <a:pPr>
              <a:lnSpc>
                <a:spcPct val="110000"/>
              </a:lnSpc>
              <a:defRPr/>
            </a:pPr>
            <a:r>
              <a:rPr lang="en-GB" altLang="en-US" sz="1800" dirty="0">
                <a:latin typeface="Verdana" pitchFamily="34" charset="0"/>
              </a:rPr>
              <a:t> 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6859" y="170330"/>
            <a:ext cx="11335870" cy="6096000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GB" altLang="en-US" sz="6000" dirty="0" smtClean="0"/>
              <a:t>Rev. 11:15-18 ‘Christian Hope’</a:t>
            </a:r>
          </a:p>
          <a:p>
            <a:pPr marL="0" indent="0" algn="ctr">
              <a:lnSpc>
                <a:spcPct val="150000"/>
              </a:lnSpc>
              <a:spcBef>
                <a:spcPct val="0"/>
              </a:spcBef>
              <a:buNone/>
              <a:defRPr/>
            </a:pPr>
            <a:endParaRPr lang="en-GB" altLang="en-US" sz="4800" dirty="0" smtClean="0"/>
          </a:p>
          <a:p>
            <a:pPr marL="914400" indent="-914400">
              <a:lnSpc>
                <a:spcPct val="150000"/>
              </a:lnSpc>
              <a:spcBef>
                <a:spcPct val="0"/>
              </a:spcBef>
              <a:buAutoNum type="arabicPeriod"/>
              <a:defRPr/>
            </a:pPr>
            <a:r>
              <a:rPr lang="en-GB" altLang="en-US" sz="4800" dirty="0" smtClean="0"/>
              <a:t>Jesus will return to Reign</a:t>
            </a:r>
          </a:p>
          <a:p>
            <a:pPr marL="914400" indent="-914400">
              <a:lnSpc>
                <a:spcPct val="150000"/>
              </a:lnSpc>
              <a:spcBef>
                <a:spcPct val="0"/>
              </a:spcBef>
              <a:buAutoNum type="arabicPeriod"/>
              <a:defRPr/>
            </a:pPr>
            <a:r>
              <a:rPr lang="en-GB" altLang="en-US" sz="4800" dirty="0" smtClean="0"/>
              <a:t>Jesus will return to Reward</a:t>
            </a:r>
          </a:p>
        </p:txBody>
      </p:sp>
    </p:spTree>
    <p:extLst>
      <p:ext uri="{BB962C8B-B14F-4D97-AF65-F5344CB8AC3E}">
        <p14:creationId xmlns="" xmlns:p14="http://schemas.microsoft.com/office/powerpoint/2010/main" val="10716764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28599"/>
            <a:ext cx="10566400" cy="5983941"/>
          </a:xfrm>
        </p:spPr>
        <p:txBody>
          <a:bodyPr/>
          <a:lstStyle/>
          <a:p>
            <a:pPr>
              <a:lnSpc>
                <a:spcPct val="110000"/>
              </a:lnSpc>
              <a:defRPr/>
            </a:pPr>
            <a:r>
              <a:rPr lang="en-GB" altLang="en-US" sz="1800" dirty="0">
                <a:latin typeface="Verdana" pitchFamily="34" charset="0"/>
              </a:rPr>
              <a:t> 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6859" y="170330"/>
            <a:ext cx="11335870" cy="6096000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GB" altLang="en-US" sz="6000" dirty="0" smtClean="0"/>
              <a:t>Rev. 11:15-18 ‘Christian Hope’</a:t>
            </a:r>
          </a:p>
          <a:p>
            <a:pPr marL="0" indent="0" algn="ctr">
              <a:lnSpc>
                <a:spcPct val="150000"/>
              </a:lnSpc>
              <a:spcBef>
                <a:spcPct val="0"/>
              </a:spcBef>
              <a:buNone/>
              <a:defRPr/>
            </a:pPr>
            <a:endParaRPr lang="en-GB" altLang="en-US" sz="4800" dirty="0" smtClean="0"/>
          </a:p>
          <a:p>
            <a:pPr marL="914400" indent="-914400">
              <a:lnSpc>
                <a:spcPct val="150000"/>
              </a:lnSpc>
              <a:spcBef>
                <a:spcPct val="0"/>
              </a:spcBef>
              <a:buAutoNum type="arabicPeriod"/>
              <a:defRPr/>
            </a:pPr>
            <a:r>
              <a:rPr lang="en-GB" altLang="en-US" sz="4800" dirty="0" smtClean="0"/>
              <a:t>Jesus will return to Reign vv15-17</a:t>
            </a:r>
          </a:p>
          <a:p>
            <a:pPr marL="914400" indent="-914400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en-GB" altLang="en-US" sz="4800" dirty="0" smtClean="0"/>
              <a:t>Theme: </a:t>
            </a:r>
            <a:r>
              <a:rPr lang="en-GB" sz="4800" dirty="0" smtClean="0"/>
              <a:t>Our Hope is in Christ’s eternal reign</a:t>
            </a:r>
          </a:p>
          <a:p>
            <a:pPr marL="914400" indent="-914400">
              <a:lnSpc>
                <a:spcPct val="150000"/>
              </a:lnSpc>
              <a:spcBef>
                <a:spcPct val="0"/>
              </a:spcBef>
              <a:buNone/>
              <a:defRPr/>
            </a:pPr>
            <a:endParaRPr lang="en-GB" altLang="en-US" sz="4800" dirty="0" smtClean="0"/>
          </a:p>
        </p:txBody>
      </p:sp>
    </p:spTree>
    <p:extLst>
      <p:ext uri="{BB962C8B-B14F-4D97-AF65-F5344CB8AC3E}">
        <p14:creationId xmlns="" xmlns:p14="http://schemas.microsoft.com/office/powerpoint/2010/main" val="10716764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28599"/>
            <a:ext cx="10566400" cy="5983941"/>
          </a:xfrm>
        </p:spPr>
        <p:txBody>
          <a:bodyPr/>
          <a:lstStyle/>
          <a:p>
            <a:pPr>
              <a:lnSpc>
                <a:spcPct val="110000"/>
              </a:lnSpc>
              <a:defRPr/>
            </a:pPr>
            <a:r>
              <a:rPr lang="en-GB" altLang="en-US" sz="1800" dirty="0">
                <a:latin typeface="Verdana" pitchFamily="34" charset="0"/>
              </a:rPr>
              <a:t> 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6859" y="170330"/>
            <a:ext cx="11335870" cy="6096000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GB" altLang="en-US" sz="6000" dirty="0" smtClean="0"/>
              <a:t>Rev. 11:15-18 ‘Christian Hope’</a:t>
            </a:r>
          </a:p>
          <a:p>
            <a:pPr marL="0" indent="0" algn="ctr">
              <a:lnSpc>
                <a:spcPct val="150000"/>
              </a:lnSpc>
              <a:spcBef>
                <a:spcPct val="0"/>
              </a:spcBef>
              <a:buNone/>
              <a:defRPr/>
            </a:pPr>
            <a:endParaRPr lang="en-GB" altLang="en-US" sz="4800" dirty="0" smtClean="0"/>
          </a:p>
          <a:p>
            <a:pPr marL="12700" indent="-12700" algn="just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en-GB" sz="4800" dirty="0" smtClean="0"/>
              <a:t>“I did think I did see all heaven before me and the great God Himself!”</a:t>
            </a:r>
          </a:p>
          <a:p>
            <a:pPr marL="12700" indent="-12700" algn="just">
              <a:lnSpc>
                <a:spcPct val="150000"/>
              </a:lnSpc>
              <a:spcBef>
                <a:spcPct val="0"/>
              </a:spcBef>
              <a:buNone/>
              <a:defRPr/>
            </a:pPr>
            <a:endParaRPr lang="en-GB" altLang="en-US" sz="4800" dirty="0" smtClean="0"/>
          </a:p>
          <a:p>
            <a:pPr marL="12700" indent="-12700" algn="just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en-GB" altLang="en-US" sz="4800" dirty="0" smtClean="0"/>
              <a:t>											Handel</a:t>
            </a:r>
          </a:p>
        </p:txBody>
      </p:sp>
    </p:spTree>
    <p:extLst>
      <p:ext uri="{BB962C8B-B14F-4D97-AF65-F5344CB8AC3E}">
        <p14:creationId xmlns="" xmlns:p14="http://schemas.microsoft.com/office/powerpoint/2010/main" val="10716764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28599"/>
            <a:ext cx="10566400" cy="5983941"/>
          </a:xfrm>
        </p:spPr>
        <p:txBody>
          <a:bodyPr/>
          <a:lstStyle/>
          <a:p>
            <a:pPr>
              <a:lnSpc>
                <a:spcPct val="110000"/>
              </a:lnSpc>
              <a:defRPr/>
            </a:pPr>
            <a:r>
              <a:rPr lang="en-GB" altLang="en-US" sz="1800" dirty="0">
                <a:latin typeface="Verdana" pitchFamily="34" charset="0"/>
              </a:rPr>
              <a:t> 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6859" y="170330"/>
            <a:ext cx="11335870" cy="6096000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GB" altLang="en-US" sz="6000" dirty="0" smtClean="0"/>
              <a:t>Rev. 11:15-18 ‘Christian Hope’</a:t>
            </a:r>
          </a:p>
          <a:p>
            <a:pPr marL="0" indent="0" algn="ctr">
              <a:lnSpc>
                <a:spcPct val="150000"/>
              </a:lnSpc>
              <a:spcBef>
                <a:spcPct val="0"/>
              </a:spcBef>
              <a:buNone/>
              <a:defRPr/>
            </a:pPr>
            <a:endParaRPr lang="en-GB" altLang="en-US" sz="4800" dirty="0" smtClean="0"/>
          </a:p>
          <a:p>
            <a:pPr marL="914400" indent="-914400">
              <a:lnSpc>
                <a:spcPct val="150000"/>
              </a:lnSpc>
              <a:spcBef>
                <a:spcPct val="0"/>
              </a:spcBef>
              <a:buAutoNum type="arabicPeriod" startAt="2"/>
              <a:defRPr/>
            </a:pPr>
            <a:r>
              <a:rPr lang="en-GB" altLang="en-US" sz="4800" dirty="0" smtClean="0"/>
              <a:t>Jesus will return to Reward v18</a:t>
            </a:r>
          </a:p>
          <a:p>
            <a:pPr marL="914400" indent="-914400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en-GB" altLang="en-US" sz="4800" dirty="0" smtClean="0"/>
              <a:t>Theme: </a:t>
            </a:r>
            <a:r>
              <a:rPr lang="en-GB" sz="4800" dirty="0" smtClean="0"/>
              <a:t>Our Hope is in </a:t>
            </a:r>
            <a:r>
              <a:rPr lang="en-GB" sz="4800" smtClean="0"/>
              <a:t>Christ’s eternal 	 	 	 reward</a:t>
            </a:r>
            <a:endParaRPr lang="en-GB" sz="4800" dirty="0" smtClean="0"/>
          </a:p>
          <a:p>
            <a:pPr marL="914400" indent="-914400">
              <a:lnSpc>
                <a:spcPct val="150000"/>
              </a:lnSpc>
              <a:spcBef>
                <a:spcPct val="0"/>
              </a:spcBef>
              <a:buNone/>
              <a:defRPr/>
            </a:pPr>
            <a:endParaRPr lang="en-GB" sz="4800" dirty="0" smtClean="0"/>
          </a:p>
          <a:p>
            <a:pPr marL="914400" indent="-914400">
              <a:lnSpc>
                <a:spcPct val="150000"/>
              </a:lnSpc>
              <a:spcBef>
                <a:spcPct val="0"/>
              </a:spcBef>
              <a:buNone/>
              <a:defRPr/>
            </a:pPr>
            <a:endParaRPr lang="en-GB" altLang="en-US" sz="4800" dirty="0" smtClean="0"/>
          </a:p>
        </p:txBody>
      </p:sp>
    </p:spTree>
    <p:extLst>
      <p:ext uri="{BB962C8B-B14F-4D97-AF65-F5344CB8AC3E}">
        <p14:creationId xmlns="" xmlns:p14="http://schemas.microsoft.com/office/powerpoint/2010/main" val="10716764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1448</TotalTime>
  <Words>88</Words>
  <Application>Microsoft Office PowerPoint</Application>
  <PresentationFormat>Custom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Alastair McNeely</dc:creator>
  <cp:lastModifiedBy>John's</cp:lastModifiedBy>
  <cp:revision>70</cp:revision>
  <dcterms:created xsi:type="dcterms:W3CDTF">2015-11-19T12:01:09Z</dcterms:created>
  <dcterms:modified xsi:type="dcterms:W3CDTF">2019-09-06T12:39:47Z</dcterms:modified>
</cp:coreProperties>
</file>