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018"/>
  </p:normalViewPr>
  <p:slideViewPr>
    <p:cSldViewPr snapToGrid="0" snapToObjects="1">
      <p:cViewPr varScale="1">
        <p:scale>
          <a:sx n="90" d="100"/>
          <a:sy n="90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0:54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3558 1509 24575,'0'-34'0,"0"3"0,0-14 0,0 0 0,0 6 0,0-13 0,-5 13 0,3-6 0,-3 7 0,-1 1 0,-1 0 0,-5 6 0,0-5 0,0 5 0,0 0 0,-1-4 0,2 10 0,-2-10 0,2 10 0,-1 1 0,1 3 0,5 9 0,-4-9 0,4 9 0,-5-9 0,5 9 0,-4-4 0,9 6 0,-9-6 0,4 4 0,0-4 0,-3 6 0,3 0 0,-4-1 0,-1 1 0,1-1 0,-6 1 0,4-1 0,-3 0 0,4-4 0,0 3 0,1-4 0,-1 0 0,0 4 0,-5-9 0,4 4 0,-5-6 0,6 6 0,-5-4 0,4 3 0,-10-4 0,10-1 0,-10 0 0,5 5 0,-6-3 0,0 3 0,-6-5 0,5 5 0,-12-6 0,11 11 0,-10-10 0,4 10 0,1-5 0,-6 0 0,12 5 0,-6 1 0,8 2 0,-8 3 0,6 1 0,-5 0 0,6 6 0,0 0 0,-6-5 0,5 3 0,-5-3 0,6 5 0,-6 0 0,4 0 0,-4 0 0,6 0 0,-6 0 0,5 0 0,-6 0 0,8 0 0,4 0 0,-3-5 0,4 3 0,-6-3 0,0 5 0,0 0 0,1 0 0,-1 0 0,0 0 0,1 0 0,-1 0 0,0 0 0,0 0 0,-6 0 0,4 0 0,2 0 0,1 0 0,5 0 0,-6 0 0,6 0 0,1 0 0,0 5 0,5-4 0,-5 9 0,5-4 0,1 4 0,0 0 0,-6 1 0,4-1 0,-4 1 0,0 5 0,4 1 0,-10 5 0,10-5 0,-10 11 0,4-9 0,-6 16 0,0-4 0,5 0 0,-5 4 0,12-11 0,-6 5 0,2-6 0,3-1 0,-3 1 0,4-1 0,6 1 0,-10 6 0,8-5 0,-10 5 0,7 0 0,-1-5 0,-6 12 0,-1-5 0,-6 6 0,1 0 0,-1 0 0,-10 10 0,8-8 0,-7 2 0,10-12 0,7-12 0,1-1 0,5-6 0,1 0 0,0 0 0,4 0 0,-3 1 0,3 4 0,0-3 0,-4 3 0,4 1 0,-5 1 0,-1 6 0,1-1 0,-5 1 0,3-6 0,-3 4 0,-1 3 0,4 0 0,-9 5 0,8 0 0,-7-5 0,7 12 0,-3-12 0,-1 12 0,5-12 0,-4 12 0,4-6 0,1 7 0,-1 8 0,0-6 0,-5 5 0,4-7 0,-4 0 0,6 0 0,-6 1 0,4-8 0,-4 6 0,6-6 0,-1 15 0,-5-6 0,4 13 0,-5-13 0,1 5 0,3 1 0,-3-6 0,-1 13 0,4-5 0,-4-1 0,-1 7 0,6-7 0,-12 8 0,0 17 0,4-13 0,-3 5 0,12-19 0,1-13 0,0-2 0,6-12 0,1 11 0,5 13 0,0 7 0,0 15 0,0-9 0,0-8 0,0 7 0,0 1 0,0 2 0,0 6 0,-6-8 0,4-7 0,-10 4 0,5-12 0,0 13 0,-4-13 0,3 13 0,1-13 0,-4 5 0,4-7 0,0 1 0,-4-8 0,4 6 0,-4-12 0,4 5 0,-3-6 0,3-1 0,-4 1 0,5 0 0,-5-1 0,10 1 0,-9-1 0,9 1 0,-5-1 0,1 7 0,3-5 0,-3 6 0,5-8 0,0 1 0,0-1 0,0 1 0,0-1 0,0 1 0,0-1 0,5 1 0,1 0 0,10-1 0,-3 1 0,8-1 0,-8 1 0,3 0 0,1-1 0,-5 1 0,11 6 0,-6-5 0,2 5 0,10 2 0,-9-7 0,17 8 0,-7-8 0,9 8 0,-1-6 0,1 6 0,-9-13 0,-1-2 0,-6-6 0,0 1 0,-1-1 0,1 0 0,9 0 0,-7-4 0,8-3 0,-11 1 0,1-3 0,6 3 0,-5-5 0,5 0 0,-6 0 0,6 0 0,-5 0 0,11 0 0,-4 5 0,6-3 0,0 3 0,8-5 0,-6 6 0,6-5 0,-8 5 0,0-6 0,0 0 0,-6 0 0,5 0 0,-6 0 0,1 0 0,4 0 0,-4 0 0,-1-10 0,6 2 0,-12-14 0,5 4 0,-6-5 0,0-6 0,0 5 0,1-6 0,-6 1 0,3 5 0,-2-12 0,-1 12 0,-1-6 0,-1 8 0,-3-1 0,3 0 0,-5 1 0,1-1 0,4 0 0,-3-6 0,9 4 0,4-12 0,-2 12 0,15-13 0,-7 5 0,7-1 0,2-5 0,-4 13 0,-5-5 0,21-12 0,-24 16 0,24-15 0,-28 12 0,5 5 0,-7-4 0,6 5 0,-10 6 0,9-4 0,-11 5 0,5-6 0,-5 6 0,5-5 0,-11 11 0,5-11 0,-5 11 0,0-11 0,-1 10 0,1-9 0,0 9 0,0-9 0,0 4 0,0-6 0,6-6 0,-4 5 0,9-5 0,-4 0 0,5 4 0,-4-10 0,2 10 0,-7-10 0,2 11 0,-4-6 0,-1 8 0,1-1 0,-1 0 0,0 0 0,1-6 0,0-2 0,0-6 0,1 0 0,-1-1 0,1-6 0,-1 5 0,7-13 0,-5 13 0,5-5 0,-7 6 0,1 1 0,5-8 0,2 6 0,0-6 0,16-23 0,-13 22 0,16-30 0,-20 37 0,0-6 0,-7 8 0,1-1 0,-1 1 0,1 0 0,-2 6 0,2-5 0,-2 6 0,1-1 0,5 2 0,-5 12 0,4-5 0,-5 5 0,0-5 0,0 4 0,0 3 0,-6 4 0,0 1 0,-1-1 0,-3 1 0,8 0 0,-7-6 0,7 4 0,-3-9 0,5 4 0,-5-1 0,4-3 0,-4 4 0,0 0 0,4-5 0,-8 11 0,8-11 0,-9 11 0,9-5 0,-9 0 0,8 4 0,-8-4 0,9 0 0,-9 5 0,9-11 0,-9 11 0,4-11 0,0 5 0,-4 0 0,4 1 0,0 0 0,-3 5 0,3-5 0,-5 0 0,4 4 0,-3-9 0,8 9 0,-2-9 0,-2 9 0,5-4 0,-9 0 0,8 5 0,-8-5 0,4 6 0,-5 0 0,0 4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10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1388 24575,'0'-48'0,"0"2"0,0 9 0,0 0 0,0 0 0,0 6 0,0-5 0,0 5 0,6-13 0,2-3 0,11-7 0,1 8 0,8-15 0,-2 12 0,9-16 0,-6 11 0,13-5 0,-14 12 0,12-1 0,-13 10 0,5 0 0,-9 7 0,1 2 0,-7 6 0,5 0 0,-10 6 0,9-5 0,-9 5 0,9-5 0,-9 4 0,10-3 0,-11 9 0,5-4 0,-6 6 0,6-1 0,-5 1 0,11-2 0,-5 1 0,12 0 0,-5-1 0,5 0 0,0 0 0,-5 1 0,5-1 0,-6 0 0,6 0 0,-5 6 0,5-5 0,0 4 0,2 1 0,6 0 0,0 6 0,8 0 0,2 0 0,-1 0 0,7 0 0,-14 0 0,5 0 0,-6 0 0,-8 0 0,6 0 0,-12 0 0,5 0 0,0 6 0,-5 0 0,12 7 0,-12-2 0,5 6 0,1-4 0,-6 3 0,5-4 0,-6-1 0,-1 1 0,1 4 0,-1-3 0,1 8 0,6-2 0,-5-2 0,13 14 0,-6-11 0,8 12 0,-2-7 0,-6-2 0,4 2 0,-10-2 0,4 0 0,-7 0 0,2 6 0,-1-5 0,1 12 0,-1-12 0,-4 11 0,-3-10 0,-3 10 0,3-11 0,-2 12 0,7 5 0,-7-2 0,3 8 0,-5-16 0,1 5 0,-2-12 0,1 11 0,0-11 0,-1 5 0,-4 0 0,3-4 0,-4 4 0,0 0 0,4-5 0,-3 5 0,-1 0 0,4-5 0,-4 6 0,0-1 0,5-5 0,-5 12 0,1-12 0,4 11 0,-4-4 0,0 0 0,4 4 0,-10-4 0,9 0 0,-8 4 0,8-11 0,-4 12 0,6-5 0,1 5 0,-1 2 0,0-2 0,1 9 0,-1-6 0,1 5 0,6 1 0,-5-6 0,11 6 0,-12-15 0,5 6 0,-7-12 0,6 5 0,-4-6 0,3 0 0,-5-1 0,5 1 0,-2 6 0,2-5 0,-4 5 0,-1 0 0,1-5 0,5 22 0,-5-25 0,5 17 0,-11-27 0,-1 5 0,-5 2 0,0 6 0,0 9 0,0 4 0,0 0 0,5 1 0,-3 15 0,9 4 0,-9 16 0,4-9 0,-6 7 0,0-15 0,0 7 0,0-9 0,0-8 0,0-1 0,0-15 0,0-1 0,0 0 0,0-4 0,0 4 0,0-7 0,0 7 0,0-4 0,0 10 0,0-11 0,0 12 0,0-12 0,0 5 0,0-6 0,0-1 0,0 1 0,0-1 0,0 1 0,0-1 0,0 8 0,0-6 0,0 11 0,0-4 0,0 0 0,0 4 0,0-10 0,0 10 0,0-10 0,0 4 0,0-7 0,-5 1 0,4-6 0,-9 4 0,9-4 0,-9 5 0,4-5 0,-5 4 0,-5-4 0,3 12 0,-9-4 0,9 4 0,-10 0 0,4 2 0,0-1 0,-4 6 0,5-12 0,-1 5 0,-3-6 0,5-1 0,0-4 0,-5 3 0,5-4 0,0 0 0,-4 4 0,3-9 0,1 9 0,-5-8 0,10 8 0,-10-8 0,10 8 0,-4-9 0,-1 4 0,5-5 0,-9 0 0,9-1 0,-9 1 0,9-1 0,-9 2 0,4-7 0,-6 5 0,0-8 0,1 3 0,-1 0 0,-6-4 0,-2 4 0,0-5 0,-12 0 0,10 0 0,-12 0 0,8 0 0,-8 0 0,-2 0 0,-7 0 0,0 0 0,-1 6 0,9 1 0,-7 0 0,14 4 0,1-9 0,9 3 0,6-5 0,0 0 0,6 0 0,1 0 0,6 0 0,-1 0 0,-4 0 0,3 0 0,-4 0 0,0 0 0,4 0 0,-4-10 0,0 3 0,4-9 0,-4 5 0,0-5 0,-1-1 0,0 0 0,-4-5 0,3 5 0,-5-6 0,1 0 0,-2-6 0,1 5 0,-2-12 0,1 5 0,-8-8 0,-7-23 0,3 10 0,-7-12 0,14 11 0,-3 13 0,6-5 0,1 7 0,1 8 0,1 0 0,0 8 0,0-1 0,0 0 0,0 0 0,-6-1 0,5 6 0,-12-5 0,12 10 0,-6-10 0,8 6 0,4-6 0,-3 0 0,8 1 0,-9-1 0,9-6 0,-8 4 0,7-10 0,-3 10 0,5-11 0,0 12 0,0-5 0,0 0 0,1 4 0,-2-11 0,7 6 0,-5-8 0,3-6 0,1-3 0,-5-7 0,4 0 0,1-1 0,-5 1 0,10 0 0,-4 0 0,0-1 0,5 9 0,-6 1 0,7 7 0,-5 1 0,3 0 0,-3 0 0,5-1 0,0 1 0,0 0 0,0-1 0,0-16 0,0 13 0,0-7 0,0 13 0,0 4 0,0 0 0,0-5 0,0 12 0,0-12 0,0 12 0,-6-12 0,5 5 0,-5-6 0,1 6 0,4-5 0,-4 5 0,-1-6 0,5 0 0,-10 6 0,10-5 0,-10 5 0,10 0 0,-10-5 0,9 12 0,-8-5 0,8 6 0,-8 0 0,4 1 0,0 4 0,-5-3 0,5 9 0,0-9 0,-3 9 0,8-4 0,-8 6 0,7 0 0,-7-1 0,8 1 0,-4-1 0,1 1 0,3 0 0,-4 0 0,1 0 0,3 0 0,-4 0 0,1 0 0,-1 0 0,-1 0 0,-3 0 0,8 0 0,-8 5 0,8-5 0,-3 5 0,-1-1 0,4-3 0,-8 3 0,8-4 0,-4-1 0,5-11 0,0-3 0,0 4 0,0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17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1614 24575,'0'-58'0,"0"5"0,0-9 0,0 15 0,0-5 0,0 13 0,7-22 0,8 3 0,7-15 0,6 8 0,1-5 0,-7 13 0,11-7 0,-16 17 0,15-7 0,-12 14 0,6-4 0,-2 6 0,-4 1 0,3 0 0,-4 0 0,0 6 0,4-5 0,-5 12 0,7-12 0,-3 12 0,2-5 0,-1 6 0,-1 0 0,1 5 0,6-4 0,-5 4 0,5-1 0,-6-2 0,0 8 0,-1-4 0,1 1 0,-1 3 0,1-8 0,6 8 0,2-10 0,-1 10 0,6-5 0,-6 6 0,7-1 0,0 6 0,1-4 0,-1 10 0,0-5 0,0 6 0,0 0 0,0 0 0,0 0 0,0 0 0,0 0 0,0 0 0,8 0 0,-6 0 0,5 6 0,1 1 0,-6 6 0,13 0 0,-5 0 0,7 1 0,0-1 0,0 6 0,-8 1 0,6 7 0,-13-7 0,6 4 0,-8-10 0,0 9 0,-6-10 0,-2 10 0,-7-6 0,1 6 0,-6-1 0,5 1 0,-9 6 0,8-5 0,-7 11 0,9 4 0,-3 0 0,6 13 0,0-6 0,1 8 0,0 0 0,0 0 0,1 8 0,-1-6 0,1 6 0,-1-8 0,0 0 0,-1 0 0,7-6 0,3 6 0,-1-6 0,5 2 0,-4 5 0,4-13 0,-4 12 0,-4-14 0,2 14 0,-13-14 0,12 14 0,-13-8 0,1 8 0,-1 0 0,0 9 0,2 17 0,7-3 0,-8 3 0,0-9 0,-8-15 0,1 7 0,0-9 0,-1 0 0,1 0 0,-1 0 0,1 0 0,-1 0 0,0-7 0,0-3 0,-1-6 0,0-8 0,0-6 0,-2-8 0,-4-6 0,3-4 0,-8 6 0,3 7 0,-4 10 0,6 8 0,7 7 0,7 2 0,1 17 0,5-8 0,-11 8 0,10-17 0,-11 6 0,5-5 0,-6 6 0,1 1 0,-1 0 0,0 0 0,1 8 0,0-6 0,0 7 0,0 0 0,-1-7 0,1 6 0,0-8 0,-7-7 0,-1 5 0,-6-13 0,0 6 0,0-15 0,0 6 0,0-12 0,0 5 0,0-12 0,0 5 0,0-5 0,0 5 0,0 1 0,-5 0 0,-1-6 0,-10 4 0,4-4 0,-4 5 0,4 1 0,1-1 0,-6-4 0,5-2 0,-4 0 0,5-5 0,1 5 0,-1-6 0,1 0 0,-1 1 0,1-1 0,-6 6 0,4-5 0,-4 10 0,0-9 0,3 10 0,-8-10 0,3 10 0,-4-5 0,-1 1 0,5 3 0,-3-9 0,9 4 0,-4-5 0,5-1 0,-5 1 0,5-1 0,-6 6 0,1-4 0,4 4 0,-4 1 0,0-5 0,3 9 0,-9-8 0,10 2 0,-9 2 0,9-6 0,-4 5 0,0-5 0,-1-1 0,0 1 0,-5 0 0,11 0 0,-11 0 0,11-1 0,-11 1 0,11 0 0,-11 0 0,10 4 0,-4-3 0,5 4 0,1-6 0,-6 1 0,4-1 0,-3-4 0,4 3 0,1-3 0,0 0 0,-1 3 0,1-4 0,-6 6 0,4-5 0,-9 4 0,9-4 0,-9 0 0,4 3 0,-6-7 0,0 8 0,6-9 0,-4 4 0,4-5 0,-6 0 0,6 0 0,-5 0 0,0 0 0,4 0 0,-8 0 0,9 0 0,-6 0 0,1 0 0,-1-5 0,0-2 0,-6 1 0,4-4 0,-10 3 0,10 1 0,-10-5 0,11 9 0,-6-8 0,8 8 0,-1-3 0,0 0 0,6-1 0,-4 0 0,9-3 0,-9 3 0,9-5 0,-10 0 0,11 5 0,-11-4 0,11 4 0,-5-5 0,0 5 0,4-3 0,-4 3 0,0-5 0,5 1 0,-5 4 0,0-4 0,4 4 0,-9-5 0,4 0 0,-6 0 0,0-6 0,0 9 0,-6-13 0,5 13 0,-12-10 0,5 1 0,-6 3 0,6-9 0,2 10 0,6-3 0,1-1 0,-1 4 0,0-8 0,6 9 0,-5-10 0,11 11 0,-11-11 0,0-5 0,-2 1 0,-4-6 0,10 2 0,-4 6 0,9-5 0,-3 6 0,4 0 0,-5-6 0,4 5 0,-5-6 0,6 1 0,6 5 0,-5-6 0,5 8 0,-6-8 0,0 6 0,0-12 0,0 12 0,5-12 0,-3 12 0,9-12 0,-9 12 0,8-6 0,-8 8 0,9-7 0,-9 4 0,9-4 0,-10 6 0,10 1 0,-4-1 0,5 0 0,-5 1 0,4-8 0,-9 6 0,8-12 0,-3 6 0,5-1 0,0-12 0,-5 10 0,3-12 0,-3 8 0,-1 0 0,5-1 0,-5 8 0,1-6 0,-2 12 0,0-6 0,-3 8 0,9-7 0,-4 10 0,0-9 0,4 16 0,-5-9 0,2 9 0,3-9 0,-9 9 0,9-9 0,-8 9 0,3-3 0,0-1 0,-3-2 0,3 1 0,-5 1 0,0 0 0,1 5 0,-1-5 0,1 6 0,-1-1 0,1 1 0,0 4 0,-1-3 0,1 3 0,-6-5 0,4 6 0,-9-6 0,4 10 0,0-8 0,-5 2 0,5-4 0,0 5 0,1-4 0,0 4 0,4-4 0,-3 3 0,-1-2 0,4 3 0,-4-5 0,6 0 0,-1 1 0,1 0 0,0 0 0,4 0 0,-3-1 0,8 1 0,-8-1 0,3 1 0,0 0 0,-3-1 0,3 1 0,-5-6 0,1 4 0,-1-9 0,5 4 0,-4-1 0,4-3 0,0 9 0,-4-4 0,4 0 0,0 5 0,-4-11 0,9 11 0,-10-11 0,10 10 0,-9-9 0,9 4 0,-9 0 0,9-5 0,-4 10 0,1-3 0,2 4 0,-2 1 0,4-1 0,0 1 0,-5 4 0,4-3 0,-4 3 0,5-4 0,0 0 0,0 0 0,0 0 0,0-1 0,0 1 0,0 0 0,0 0 0,0 0 0,0 0 0,0 0 0,0 0 0,0 0 0,0-1 0,0 1 0,0 0 0,0-1 0,0 1 0,0 0 0,0 0 0,0 0 0,0-1 0,0 2 0,0-2 0,-4 1 0,3 0 0,-3 0 0,-1 0 0,4 0 0,-3 0 0,-1 0 0,4 1 0,-3-2 0,-1 6 0,4-4 0,-3 3 0,-1-4 0,4 0 0,-4 0 0,5 0 0,0-1 0,-4 1 0,3 0 0,-4-1 0,5 1 0,-5-1 0,4 1 0,-4 0 0,5-1 0,0 1 0,-4 0 0,3-1 0,-4 1 0,5-1 0,0 1 0,0 0 0,0-1 0,-5 6 0,4-5 0,-3 5 0,4-6 0,0 1 0,-5-1 0,4-4 0,-8 3 0,8-4 0,-4 0 0,0 4 0,4-4 0,-8 6 0,8 0 0,-4-1 0,5 1 0,-4 0 0,3-1 0,-4 1 0,5 0 0,-5 0 0,4 0 0,-3 0 0,-1 4 0,4-3 0,-4 4 0,1-5 0,2 0 0,-7-1 0,8 2 0,-8-2 0,8 1 0,-8 5 0,7-4 0,-2 3 0,-1-4 0,4 1 0,-8 3 0,8-2 0,-8 2 0,8-4 0,-8 0 0,8 0 0,-8-1 0,4 1 0,-1 0 0,1 0 0,1 5 0,3-4 0,-4 3 0,1 0 0,2-3 0,-6 8 0,6-8 0,-6 8 0,7-8 0,-4 4 0,5-5 0,0-6 0,0 9 0,0-3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9:33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11564 752 24575,'32'-11'0,"1"-5"0,12-5 0,-6-4 0,13-2 0,-13 2 0,13 4 0,-13 3 0,14-2 0,-14 6 0,5-5 0,-7 12 0,1-4 0,-1 4 0,0-5 0,0-1 0,-6 1 0,4 0 0,-10 5 0,4-4 0,-7 5 0,1-5 0,0-1 0,-1 6 0,1-4 0,0 8 0,-1-8 0,1 4 0,-1-6 0,7 0 0,-4 1 0,4 4 0,-7-3 0,1 3 0,0-4 0,-1 5 0,1 0 0,0 6 0,-1 0 0,1 0 0,-1 0 0,1 0 0,6 0 0,-5 0 0,5 0 0,0 0 0,-5 0 0,12 0 0,-12 5 0,5 2 0,-6 4 0,0 0 0,-1 6 0,1-5 0,-1 10 0,1-10 0,0 10 0,-1-5 0,1 1 0,6 4 0,-5-9 0,5 9 0,-6-10 0,-1 5 0,-5-6 0,5 0 0,-11-5 0,10 4 0,-4-4 0,6 5 0,-6 0 0,4 0 0,-3 0 0,-1 0 0,4 0 0,-9 0 0,9-5 0,-10 3 0,10-3 0,-4 0 0,0 3 0,11-2 0,-9 4 0,10 1 0,10 10 0,-12-3 0,12 10 0,-16-12 0,-6 5 0,5-10 0,-5 5 0,1-1 0,-2-4 0,0 9 0,-5-9 0,6 9 0,-2-4 0,-2 6 0,4 6 0,-6 1 0,1 1 0,1 4 0,-1-4 0,0 0 0,-1-2 0,1-6 0,-1-1 0,0 1 0,0-1 0,-4 1 0,3 0 0,-3 6 0,-1-5 0,5 5 0,-10 0 0,4-5 0,0 5 0,-4 1 0,4-6 0,0 5 0,-4-6 0,4-1 0,-5 7 0,0-4 0,6 10 0,-5-4 0,5 0 0,-6 4 0,0-11 0,0 12 0,0-12 0,0 12 0,0-12 0,0 5 0,0-6 0,0 6 0,0 5 0,0-2 0,0 0 0,0-15 0,0 5 0,0-5 0,0 0 0,0 4 0,0-9 0,0 9 0,0-9 0,-5 9 0,3-9 0,-8 9 0,4-10 0,-5 11 0,0-1 0,0-2 0,0 6 0,-5-8 0,4 0 0,-5 5 0,1-10 0,-12 9 0,3-8 0,-14 3 0,14-4 0,-10 0 0,4 0 0,-7 0 0,-7 1 0,-1 0 0,-17 8 0,7 0 0,-9 14 0,2-5 0,5 5 0,-5-7 0,16-2 0,-5-6 0,13-2 0,-6-5 0,8 0 0,6-1 0,-5-6 0,5 5 0,-6-10 0,-8 11 0,6-5 0,-14 6 0,7 0 0,-8 0 0,-1 1 0,1-1 0,0 1 0,0-1 0,7 0 0,2 0 0,8 0 0,6-7 0,-5 5 0,12-9 0,-5 8 0,6-9 0,-6 10 0,4-10 0,-10 5 0,4-6 0,-7 0 0,1 0 0,-8 0 0,-1 0 0,-8 0 0,0 0 0,-9 0 0,-2 0 0,-8 0 0,0 0 0,9 0 0,-6 0 0,13 0 0,-13 0 0,14 0 0,-6 0 0,8 0 0,0 0 0,-8 0 0,5 0 0,-5 0 0,8 0 0,0 0 0,0 0 0,-8 0 0,6 0 0,-7-6 0,9 4 0,0-10 0,1 5 0,-2-7 0,2 1 0,-1-1 0,0 1 0,7-1 0,2 7 0,1 1 0,5 1 0,-14 4 0,14-5 0,-13 6 0,5 0 0,0 0 0,-5 0 0,5 0 0,-24 0 0,13 0 0,-5 0 0,10 0 0,-10 0 0,12 0 0,-10-6 0,23 5 0,1-5 0,-24 0 0,18-1 0,-26-6 0,22 0 0,-15-1 0,5 0 0,-32-9 0,28 7 0,1 0 0,-1 0 0,-3 0 0,9 0 0,-2 1 0,-18-2 0,-20-13 0,11 13 0,-8-5 0,25 7 0,-13 7 0,23-4 0,2 10 0,11-4 0,6 6 0,8 0 0,1 0 0,6 0 0,6 0 0,5-10 0,-5 8 0,-2-8 0,-14 10 0,-5 0 0,-6 0 0,-12 0 0,0 6 0,-7-5 0,9 5 0,0-6 0,0 0 0,7 0 0,2 0 0,8 0 0,-1 0 0,1 0 0,0 0 0,6 0 0,-5 0 0,12 0 0,-5 0 0,-1 0 0,6 0 0,-12 0 0,12 0 0,-12 0 0,12 0 0,-12 0 0,12 5 0,-12-4 0,12 9 0,-12-8 0,12 3 0,-6 0 0,8-4 0,-1 4 0,0-5 0,0 0 0,0 0 0,1 0 0,-8 6 0,6-5 0,-5 4 0,6-5 0,0 0 0,-6 0 0,4 0 0,-10 0 0,10 0 0,-10 0 0,10 6 0,-11-5 0,12 9 0,-12-9 0,12 9 0,-5-4 0,0 1 0,-2 3 0,-7-3 0,1 6 0,0-1 0,-1-5 0,1 4 0,0-4 0,0-1 0,-8 6 0,5-11 0,-12 5 0,13 0 0,-6-5 0,8 5 0,0-6 0,0 0 0,-1 0 0,1 0 0,0 0 0,-1 0 0,1 0 0,0 0 0,-1-6 0,-9 0 0,7-1 0,-8 2 0,11 5 0,0 0 0,0 0 0,0 0 0,0 0 0,-8 0 0,6 0 0,-6 0 0,0 0 0,6 0 0,-6 0 0,8 0 0,0 0 0,-1 0 0,1 0 0,6 0 0,-4 0 0,4 0 0,-7 0 0,1 0 0,6 0 0,-5 0 0,5 0 0,-6 0 0,-8 0 0,6 0 0,-13 6 0,5 1 0,-16 1 0,7 4 0,-15-4 0,6 6 0,-8 0 0,-1 1 0,9-7 0,-6 5 0,15-12 0,1 11 0,3-10 0,12 3 0,-5-5 0,15 0 0,0 5 0,8-4 0,-1 9 0,6-8 0,1 7 0,5-8 0,2 4 0,-30-5 0,-5 0 0,-30 0 0,-8 0 0,-3-7-968,-1-8 968,23 3 0,0-3 0,-21-16 0,16 11 0,-1-2 0,19 2 0,2-2 0,-10-2 0,-2-2 0,1 0 0,0 1 0,-1 4 0,2-1 0,8-1 0,2 0 0,-4 3 0,1 0-218,-24-18 218,-8 1 0,19 14 0,1-3 0,9 11 0,7-5 0,9 8 0,8 0 957,1 6-957,10-4 229,-9 9-229,11-4 0,0 5 0,-4 0 0,9 0 0,-10 0 0,11 0 0,-11 0 0,5 0 0,0 0 0,-5 0 0,11 0 0,-5 0 0,0 0 0,4 0 0,-9 0 0,4 0 0,-6 0 0,0 0 0,0 0 0,1 0 0,-8 0 0,6 0 0,-12 0 0,5 0 0,0 0 0,-4 0 0,4 0 0,-7 0 0,1 0 0,0 0 0,6 0 0,-5 0 0,12 0 0,0-10 0,2 3 0,5-15 0,-1 4 0,7-4 0,0-1 0,5-6 0,-1 5 0,-3-5 0,8 6 0,-3-6 0,5 5 0,0-6 0,0 1 0,0-2 0,0-6 0,0 0 0,0-1 0,0-7 0,0 6 0,0-13 0,0 12 0,0-28 0,0 17 0,0-20 0,6 24 0,1-5 0,6 13 0,0-12 0,-1 11 0,2-12 0,5 6 0,-4-9 0,10 1 0,-5 7 0,7-5 0,-1 6 0,0-8 0,1 0 0,8-3 0,-8 11 0,8-9 0,-10 9 0,1-1 0,1-5 0,5 11 0,-4-11 0,4 11 0,-7 3 0,-1 2 0,0 5 0,0 1 0,0-6 0,6 10 0,-5-3 0,4 5 0,0 0 0,2 6 0,6-6 0,0 5 0,7-1 0,-5 2 0,13 5 0,-5-1 0,7 7 0,0 1 0,0 0 0,9 4 0,-15-4 0,13 6 0,-15 0 0,8 0 0,0 0 0,8 0 0,-6 0 0,15 7 0,-23 5 0,1 3 0,42 12-317,-37-9 1,0 0 316,37 11 0,-6-12 0,0 5 0,7-6 0,-7-1 0,0 0 0,7-6 0,-17 4 0,17-12 0,-7 13 0,0-6 0,7 1 0,-16 4 0,16-12 0,-16 12-217,6-11 217,-9 11 0,0-12 0,0 12 0,-8-5 0,6 0 0,-15 4 0,7-11 626,-9 11-626,0-4 224,0 5-224,0-5 0,0 4 0,9-11 0,-7 5 0,7 0 0,-9-4 0,8 4 0,-5-6 0,14 0 0,-15 0 0,6 0 0,1 0 0,-7 0 0,-1 0 0,-2 0 0,-7 0 0,8 0 0,-7 0 0,5 0 0,-13 0 0,13 0 0,-5 0 0,7 0 0,24 0 0,-18 0 0,18 0 0,-24 0 0,9 0 0,1 0 0,9 0 0,-8 0 0,6 0 0,-6 0 0,8 0 0,9 0 0,-6 0 0,16 0 0,-7 0 0,0 0 0,7 0-508,-7 0 508,9-7 0,1 5 0,-10-11 0,-3 4 0,-17 1 0,-2-4 0,-17 10 0,-1-4 0,-8 6 0,16 0 508,-4 0-508,22 0 0,3 0 0,-23 0 0,4 0-597,5 0 0,2 0 597,9 0 0,2 0 0,-1 0 0,-1 0 0,-15 0 0,0 0 0,13 0 0,-2 0 0,-16 0 0,-1 0-273,9 0 0,1 0 273,-7 0 0,-2 0 0,44 0 0,-10 0 0,7 0 0,-17 0 0,7 0-136,-9 0 136,0 0 0,-1 0 0,11 0 0,-8 0 0,8 0 0,-10 0 0,-8 0 0,6 0 0,-15 0 1151,7 0-1151,-1 0 576,-6 0-576,-1 0 149,-3 0-149,-5 0 0,7 0 0,-8 0 0,6 0 0,-5 0 0,-1 0 0,6 0 0,-13 0 0,6 0 0,0 0 0,-6 0 0,5 0 0,-7 0 0,1 0 0,-1 0 0,-6 0 0,-2 5 0,0-4 0,-5 9 0,5-3 0,-6 4 0,-1 0 0,8 7 0,-6-1 0,5 2 0,-6 2 0,-1-8 0,1 3 0,-1-4 0,-4-2 0,9-3 0,-8 2 0,10-8 0,0 10 0,2-10 0,6 5 0,8-6 0,-6 0 0,13 0 0,-13 0 0,6 0 0,-8 0 0,0 0 0,0 0 0,1 0 0,-8 0 0,-1 0 0,0 0 0,-4 0 0,4 0 0,0 0 0,-5 0 0,5 0 0,0 0 0,-4 0 0,4 0 0,0 0 0,-5-5 0,5-2 0,-6-4 0,16-6 0,-12 4 0,12-9 0,-16 9 0,-1-3 0,1 9 0,-11 2 0,-2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9:44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3017 419 24575,'-43'0'0,"2"0"0,3 0 0,1 0 0,-8-6 0,6-1 0,-22-14 0,4 6 0,-17-13 0,1 5 0,0-7 0,8 2 0,-6 5 0,6-3 0,-8 9 0,8-10 0,-6 11 0,14-3 0,-6 4 0,9 8 0,0-5 0,-9 10 0,7-4 0,-15 6 0,6 0 0,-8 0 0,8 0 0,-7 0 0,16 0 0,-7 0 0,9 0 0,8 0 0,-7 0 0,14 0 0,-6 0 0,8 0 0,0 0 0,6 0 0,-5 0 0,12 0 0,-12 0 0,12 0 0,-6 0 0,8 0 0,-7 0 0,4 5 0,-4 2 0,6 4 0,1 0 0,-7 1 0,4 4 0,-10 3 0,10 4 0,-4 0 0,5 6 0,1-4 0,0 4 0,0-7 0,0 1 0,5 6 0,-4-5 0,9 12 0,-11 2 0,10 1 0,-12 13 0,12-13 0,-11 13 0,11-13 0,-5 6 0,1-8 0,4 0 0,-4 0 0,11-7 0,-4 6 0,4-12 0,0 12 0,-3-12 0,9 11 0,-10-4 0,10 0 0,-10 4 0,10-10 0,-5 4 0,6-1 0,0-3 0,0 3 0,0-10 0,0 3 0,0 2 0,0-4 0,0 19 0,0-19 0,0 14 0,0-4 0,0-5 0,5 5 0,2 0 0,5 2 0,0 6 0,6 0 0,10 10 0,-1 0 0,15 11 0,-6 5 0,15-3 0,-6 4 0,6-5 0,-8 0 0,8-1 0,-6 1 0,4-9 0,-5 7 0,5-13 0,-4 13 0,3-20 0,-7 10 0,-10-22 0,6 7 0,-13-9 0,6-5 0,-8-1 0,-5-7 0,4 1 0,-4-5 0,6-1 0,6-5 0,2 6 0,13-5 0,-4 10 0,12-4 0,-6 6 0,8 1 0,-7-1 0,5 0 0,-13 0 0,6-1 0,-8-5 0,0 4 0,8-9 0,2 9 0,-1-9 0,15 10 0,12-10 0,4 4 0,11-6 0,-23 0 0,6 0 0,-6 0 0,0 0 0,6 0 0,-15 0 0,6 0 0,1 0 0,-7 0 0,15 0 0,-15 0 0,7 0 0,-1 0 0,-5 0 0,14 0 0,-7 0 0,9 0 0,1 0 0,8 0 0,-6 0 0,6 0 0,1-7 0,-8-1 0,8-7 0,-19 1 0,7-1 0,-6 1 0,0 0 0,6-1 0,-7 7 0,1-4 0,6 10 0,-6-4 0,8 6 0,0 0 0,0 0 0,0 0 0,-9 0 0,7 0 0,-15 0 0,7 0 0,-17 0 0,6 0 0,-13 0 0,14 0 0,-14 0 0,5 0 0,1 0 0,-6 0 0,30 0 0,-19 6 0,21-5 0,-17 5 0,0 0 0,0 2 0,0 5 0,-7 0 0,13 1 0,-19-1 0,20 1 0,-14-7 0,-1 4 0,6-9 0,-12 9 0,12-10 0,-13 5 0,13-6 0,-6 0 0,8 0 0,1 0 0,7 0 0,-6 0 0,15 0 0,-15 0 0,15 0 0,-14 0 0,5 0 0,-8 0 0,0 0 0,1 0 0,-9 0 0,6 0 0,-13 0 0,6 0 0,0 0 0,-6 0 0,13 0 0,-5 0 0,15 0 0,-5 0 0,14 0 0,-7 6 0,9 2 0,1 7 0,-10-1 0,7 0 0,-14-6 0,5 4 0,-8-10 0,-7 9 0,5-9 0,-13 3 0,6-5 0,-8 0 0,8 0 0,-6 0 0,13 0 0,27 0 0,-17-6 0,-10 6 0,0-1 0,15-12 0,25 11 0,-17-11 0,17 12-570,-7-13 570,10 12 0,-10-11 0,7 4 0,-8 1 0,11-6 0,-1 5 0,-35 1 0,-1-1 0,32 0 0,-33 4 0,0 2 0,38 3 0,2 0 0,-39 0 0,0 0 0,39 0 0,-45 0 0,0 0 0,33 0-128,-2 0 128,-10 7 0,-20-6 0,-1 6 0,-19-7 0,4 0 566,0 0-566,-6 0 132,20 0-132,-9 0 0,21 0 0,-1 0 0,3 6 0,8 2 0,-8 0 0,15 6 0,-12-12 0,14 4 0,-9-6 0,0 0 0,1 0 0,-1 0 0,-9 0 0,7 7 0,-15-5 0,7 4 0,-9 0 0,0 1 0,9 7 0,-7-6 0,14 5 0,-5-5 0,8 6 0,0-5 0,0 3 0,9-10 0,-7 11 0,8-11 0,-10 4 0,0-6 0,-9 0 0,-2 0 0,-8 0 0,0 0 0,1 0 0,-9 0 0,-1 0 0,0 0 0,-6 0 0,5 0 0,-6 0 0,6 0 0,3 0 0,-1 0 0,7 0 0,-7 0 0,8 0 0,0 0 0,-7 0 0,5 0 0,-13 0 0,5 0 0,-7 0 0,1 0 0,-1-6 0,-7 0 0,6-1 0,-5-9 0,-1 8 0,6-10 0,-5 1 0,6 3 0,7-5 0,3 6 0,7-1 0,0 7 0,0-5 0,0 4 0,9-6 0,-7 6 0,6-4 0,-7 10 0,-9-10 0,6 11 0,-13-10 0,6 4 0,-8 0 0,0 2 0,0 5 0,1 0 0,-1 0 0,0 0 0,0 0 0,0 0 0,1 0 0,-1 0 0,0-6 0,0 5 0,-6-10 0,5 4 0,-6-11 0,1 5 0,5-10 0,-12 10 0,5-10 0,10 0 0,-12-1 0,12-5 0,-16 7 0,-6-1 0,4 0 0,-3 0 0,0 0 0,3 1 0,-8-8 0,4 6 0,-5-12 0,-1 12 0,2-12 0,-7 12 0,0-12 0,-6 5 0,0-14 0,0 6 0,0-6 0,0 0 0,0 6 0,0-6 0,-6 8 0,-6 0 0,-2-1 0,-10 1 0,4-8 0,0 6 0,-6-14 0,7 14 0,-2-13 0,-3 13 0,10 0 0,-9 4 0,9 4 0,-3 0 0,-1-5 0,5 12 0,-10-6 0,11 8 0,-5-1 0,1 0 0,2-6 0,-2 4 0,4-4 0,1 6 0,-1-6 0,0 5 0,0-5 0,-5-1 0,4 6 0,-5-5 0,7 6 0,-6 0 0,5 0 0,-4 6 0,4-4 0,1 3 0,0 1 0,0 1 0,-5 5 0,5 1 0,-5-1 0,0 0 0,4 5 0,-9-4 0,3 9 0,-4-4 0,5 5 0,-5-6 0,5 5 0,-6-4 0,1 5 0,-1 0 0,-6 0 0,4 0 0,-4 0 0,6 0 0,-6 0 0,5 0 0,-6 0 0,1 0 0,-2 0 0,-6 0 0,0 0 0,6 0 0,-5 6 0,5 0 0,-6 7 0,-1-6 0,1 4 0,6-10 0,-5 10 0,6-4 0,-1 0 0,-5 4 0,5-10 0,0 10 0,-4-10 0,4 4 0,0-5 0,-4 0 0,10 0 0,-10 6 0,4-5 0,-7 4 0,1-5 0,0 0 0,-1 0 0,1 0 0,-1 0 0,1 0 0,0 6 0,-1-5 0,-6 5 0,4-1 0,-12-3 0,13 3 0,-5 1 0,-1-5 0,6 10 0,-6-4 0,7 5 0,1-5 0,0 4 0,-1-4 0,1 5 0,-10 1 0,7-1 0,-7-5 0,16-2 0,-5-5 0,5 0 0,-6 0 0,0 0 0,-1 0 0,1 0 0,-8 0 0,6 0 0,-13 0 0,5 0 0,0 0 0,-5 0 0,13 0 0,-12-6 0,4-1 0,1-1 0,1-3 0,8 9 0,-8-9 0,6 3 0,-6-5 0,8 7 0,-1-6 0,8 6 0,-6-1 0,5-3 0,0 8 0,-4-9 0,10 10 0,-11-11 0,12 6 0,-12-1 0,12-3 0,-12 9 0,6-10 0,-1 10 0,-5-5 0,6 1 0,-15 3 0,6-3 0,-5-1 0,6 5 0,1-5 0,-8 6 0,6 0 0,-6 0 0,8 0 0,0 0 0,-1 0 0,1 0 0,0 0 0,-1 0 0,-15 0 0,11 0 0,-12 0 0,17 0 0,-1 0 0,1 0 0,0 0 0,-1 0 0,1 0 0,0 0 0,6 0 0,-5 0 0,12 0 0,-12 0 0,11 0 0,-4 0 0,6 0 0,1 0 0,-8 0 0,6 0 0,-5 0 0,6 0 0,0 0 0,-6 0 0,5 0 0,-5 0 0,-1 0 0,6 0 0,-12 0 0,6 0 0,-8 0 0,-6-6 0,4-6 0,-4-3 0,6-3 0,-7 5 0,6 1 0,-6-7 0,8 5 0,6-3 0,-4 4 0,11 2 0,-11-1 0,10 0 0,-4 5 0,7-3 0,-1 9 0,6-9 0,-5 9 0,5-4 0,0 5 0,-5 0 0,10 0 0,-9 0 0,4 0 0,-1 0 0,-13 0 0,11 0 0,-13 0 0,4 0 0,5 0 0,-12 0 0,-2 0 0,-1 0 0,-6 0 0,0 0 0,-2 0 0,-7-6 0,-9-2 0,7 1 0,-6-6 0,8 6 0,-9-8 0,7 8 0,-15-6 0,7 5 0,-1-7 0,-5 7 0,13-4 0,-13 4 0,13 0 0,-5-4 0,8 4 0,0 1 0,7 1 0,3 6 0,6 0 0,1 0 0,6 0 0,2 0 0,12 0 0,1 0 0,-14 0 0,4 0 0,-27 0 0,7-6 0,-9-8 0,-7-1 0,-23-22 0,15 13-296,14 1 0,1-2 296,-15-12 0,24 13 0,-1 1 0,-27-8-156,1-3 156,9 18 0,9-4 0,10 7 0,8 6 0,-1 1 587,7 6-587,2 0 161,6 0-161,6 0 0,-4 0 0,9 0 0,-4 0 0,0 0 0,5 0 0,-5 0 0,5 5 0,-4 1 0,3 4 0,-10 1 0,11-5 0,-11 4 0,10-9 0,-9 9 0,4-8 0,-6 8 0,-6-4 0,5 1 0,-12 4 0,5-4 0,-14 0 0,6 3 0,-13-8 0,13 9 0,-14-10 0,14 10 0,-6-9 0,8 3 0,0 1 0,-1-5 0,7 4 0,-4 1 0,4-5 0,0 10 0,-5-10 0,12 9 0,-12-3 0,12 4 0,-12 2 0,11-2 0,-10 1 0,10 5 0,-10-4 0,4 10 0,0-10 0,-5 10 0,5-9 0,0 3 0,-4-5 0,10 0 0,-4 0 0,6-6 0,0 4 0,0-9 0,1 9 0,-8-8 0,6 3 0,-12 0 0,12-3 0,-12 9 0,5-10 0,-6 10 0,6-10 0,-4 10 0,10-9 0,-4 3 0,0-5 0,5 0 0,-5 0 0,6 0 0,-6 0 0,4 0 0,-4 0 0,6 0 0,1 0 0,-8 0 0,-4 0 0,-4-6 0,4 0 0,4-6 0,1 0 0,5 1 0,-5-1 0,0 0 0,-2 5 0,-7-4 0,1 4 0,0 0 0,-1-4 0,1 10 0,0-5 0,6 6 0,-4 0 0,4 0 0,-7 0 0,8 0 0,0 0 0,8 0 0,-1 0 0,0 0 0,-6 0 0,4 0 0,-4 0 0,6 0 0,-6 0 0,5 0 0,-12 0 0,12 0 0,-6 0 0,8 0 0,-1 0 0,0 0 0,1 0 0,-8 0 0,6 0 0,-5 0 0,6 0 0,0 0 0,-6 0 0,5 0 0,-12 0 0,11 0 0,-10 0 0,10-5 0,2-1 0,11 0 0,8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0:59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1180 876 24575,'-12'59'0,"-3"-1"0,-11-11 0,6-2 0,2-8 0,0 0 0,-3 7 0,1 3 0,-6 7 0,5 0 0,0 0 0,-4 0 0,10 0 0,-5-1 0,1 1 0,4-7 0,-5 5 0,8-13 0,-1 6 0,0-8 0,1-7 0,0 6 0,0-5 0,-1 6 0,-5 7 0,-2-5 0,-7 12 0,0 4 0,-7 2 0,-3 15 0,1-15 0,-7 8 0,7-9 0,0-7 0,3-2 0,0-1 0,6-7 0,-6 7 0,8-9 0,6 1 0,1-8 0,6-1 0,1-6 0,-1 0 0,1-1 0,0-5 0,0 4 0,0-3 0,0 4 0,4 1 0,-3-1 0,4 1 0,-6 0 0,6-1 0,-4-5 0,9 4 0,-8-9 0,8 9 0,-4-4 0,0 6 0,4-1 0,-9 1 0,3 0 0,1 6 0,-4-5 0,4 5 0,-6-6 0,6 6 0,-4-5 0,4 0 0,-1-3 0,3-4 0,-1 6 0,3-1 0,-3 1 0,5-1 0,0 8 0,0-6 0,0 11 0,0-4 0,0 6 0,0 1 0,0 6 0,0-5 0,0 6 0,0 0 0,0-6 0,6 6 0,1-1 0,6-5 0,-1 5 0,7 1 0,-5-12 0,10 10 0,-11-13 0,11 8 0,-6-8 0,0-1 0,4-6 0,-4 6 0,5-5 0,1 5 0,-2-6 0,1-1 0,0 8 0,1 0 0,0 1 0,-5 4 0,2-10 0,-2 10 0,4-11 0,-4 12 0,3-12 0,-9 5 0,8-6 0,-3-5 0,-1 3 0,15 1 0,-17 2 0,16-1 0,-13-2 0,4-9 0,1 5 0,-1-1 0,1-3 0,0 3 0,-1-5 0,1 6 0,6-4 0,-5 3 0,5-4 0,1 0 0,-6-1 0,5 1 0,-7-1 0,1 0 0,-1-4 0,1 3 0,0-9 0,-1 4 0,7-5 0,-4 0 0,10 0 0,-4 0 0,0 0 0,4 0 0,-4 0 0,6 0 0,0 0 0,0 0 0,0-6 0,-6 0 0,5-6 0,-6-1 0,1 1 0,5 0 0,-12-5 0,11 4 0,-4-4 0,0 0 0,4-3 0,-4 2 0,6-6 0,0 5 0,-6-5 0,5-1 0,2 0 0,1 0 0,13-2 0,-12-5 0,13 4 0,-3-13 0,-3 13 0,24-17 0,-28 17 0,18-9 0,-31 13 0,6 5 0,-6-3 0,1 3 0,-2 1 0,0 1 0,-5 0 0,5-1 0,-6 0 0,0-3 0,-1 3 0,1-5 0,-1 1 0,1-1 0,-1 0 0,2-6 0,-6-2 0,5 0 0,-10-4 0,9 4 0,-2-6 0,-1 0 0,4 0 0,-9-1 0,4 1 0,-6 0 0,0 6 0,0-5 0,0 5 0,0 1 0,0-6 0,-1 12 0,-4-12 0,4 5 0,-4-6 0,0-1 0,4-7 0,-3-1 0,4-1 0,2-4 0,-1-4 0,-5 6 0,4-12 0,-4 15 0,5-1 0,-6 3 0,3 13 0,-8 2 0,3 6 0,0-10 0,-4 8 0,4-8 0,0 4 0,-3-1 0,3-8 0,1-6 0,1 5 0,0-14 0,5 7 0,-11-1 0,5 2 0,-6 8 0,0 0 0,0 6 0,0 2 0,0 6 0,0 1 0,0-1 0,0 0 0,0-6 0,5 4 0,-3-4 0,3 0 0,0 5 0,-4-12 0,4 5 0,1-6 0,-5 0 0,10-8 0,-9 6 0,9-6 0,-9 7 0,9-6 0,-9 5 0,9-6 0,-10 14 0,10-5 0,-9 12 0,9-12 0,-10 6 0,5-1 0,-6-5 0,0 5 0,0-6 0,0 7 0,0-6 0,6-2 0,-5-1 0,5-6 0,0 8 0,-5-1 0,4 7 0,-5-4 0,0 10 0,0-10 0,0 10 0,0-4 0,0-4 0,0 2 0,0-4 0,0 6 0,0 0 0,0-2 0,0-6 0,0-1 0,0 1 0,0 0 0,0 0 0,0 6 0,0-5 0,0 12 0,0-5 0,0 11 0,0-3 0,0 9 0,0-4 0,0 6 0,0 0 0,-5-6 0,-1 4 0,-10-4 0,4 5 0,-4 1 0,6-1 0,-6 0 0,4 1 0,-9-1 0,9 5 0,-9-4 0,4 3 0,-6-4 0,-6 5 0,4-5 0,-4 5 0,0 0 0,5-4 0,-6 3 0,8-4 0,-8 4 0,6-3 0,-5 4 0,6-1 0,0 2 0,0 0 0,1 4 0,-1-9 0,0 9 0,-6-4 0,5 0 0,-5-2 0,6 1 0,-6-5 0,4 5 0,-10-12 0,4 5 0,-7-6 0,1 7 0,-11-11 0,9 8 0,-2-7 0,11 10 0,8 1 0,-1-1 0,0 1 0,1-1 0,-1 6 0,0-4 0,0 9 0,1-9 0,4 8 0,-3-3 0,4 5 0,0 0 0,-5 0 0,11 0 0,-11 0 0,5 0 0,-6 0 0,1 0 0,4 0 0,-3 5 0,4 1 0,-6 11 0,6-5 0,0 9 0,1-9 0,4 4 0,-4 0 0,5-4 0,0 4 0,1-6 0,0 0 0,-1 0 0,6 0 0,-5 1 0,5-1 0,-6 0 0,1 0 0,4 0 0,-3 1 0,3-1 0,-4 0 0,-1 0 0,6 0 0,-5 1 0,5-1 0,-6 0 0,1 0 0,0 0 0,-1 1 0,1 4 0,4-3 0,-4 4 0,4-6 0,-5 6 0,1-5 0,-1 5 0,-4-1 0,4-4 0,-4 4 0,9-5 0,-3 0 0,3 0 0,0 0 0,-3 1 0,3-1 0,-4 0 0,4 0 0,-3 0 0,3 1 0,0-1 0,-3 0 0,3 0 0,-4 1 0,0-1 0,4 0 0,-3 0 0,3 0 0,-4 1 0,-1-1 0,5 0 0,-3 0 0,4 0 0,-1 0 0,-3-4 0,8 3 0,-8-3 0,8 4 0,-9 0 0,5 0 0,-6 0 0,6 0 0,-4 0 0,8 0 0,-9-4 0,9 2 0,-8-7 0,3 8 0,-4-8 0,0 4 0,-1 0 0,1-4 0,-1 3 0,-4-4 0,3 5 0,-4-4 0,5 8 0,1-8 0,-6 9 0,4-9 0,-3 9 0,4-9 0,1 3 0,-1 1 0,1-4 0,0 3 0,-1 1 0,1-4 0,0 8 0,0-8 0,4 7 0,2-7 0,4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05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1253 24575,'-5'-20'0,"0"-1"0,5-2 0,0-6 0,0 4 0,0-10 0,0 4 0,0 0 0,0-4 0,0 4 0,0-6 0,6-1 0,1 1 0,5 0 0,1 0 0,-1-1 0,0 8 0,0-6 0,-1 11 0,1-4 0,-1 7 0,1-1 0,-1 0 0,0 0 0,1 1 0,-2 4 0,2-3 0,-2 4 0,1 0 0,0 1 0,-1 0 0,1 4 0,5-9 0,-4 4 0,9-1 0,-8-3 0,8 3 0,-9-5 0,10 5 0,-5-3 0,1 3 0,3-5 0,-9 6 0,9 1 0,-9 0 0,10 3 0,-10-3 0,9 5 0,-10 1 0,11-2 0,-5 1 0,0 1 0,4-2 0,-4 1 0,6 0 0,-1-1 0,1 6 0,-6-4 0,4 9 0,-4-3 0,0 4 0,4 0 0,-4 0 0,6 0 0,-6 0 0,4 0 0,-4 0 0,6 0 0,-1 0 0,1 0 0,6 0 0,-5 0 0,5 0 0,-6 0 0,6 0 0,2 0 0,-1 0 0,6 0 0,-5 5 0,6 2 0,0 5 0,-6 0 0,4 0 0,-11-5 0,5 3 0,-6-4 0,-1 6 0,1-1 0,-1 0 0,-5 0 0,4 0 0,-9 5 0,10-4 0,-10 10 0,5-5 0,-7 0 0,7 4 0,-6-9 0,5 9 0,-5-9 0,5 9 0,-4-4 0,9 6 0,-8-1 0,8 1 0,-2 6 0,3-5 0,3 12 0,-1-6 0,-5 8 0,3-8 0,-8 6 0,8-6 0,-8 1 0,3-2 0,-6-6 0,0-1 0,1 1 0,-1-1 0,0 1 0,1 6 0,5 12 0,-4-2 0,5 8 0,-6-10 0,-5 0 0,4 8 0,-9-6 0,9 5 0,-10-7 0,5-6 0,-1 4 0,-3-10 0,3 4 0,-5 0 0,5-5 0,-4 5 0,4 0 0,1 9 0,-4 1 0,10 13 0,-5-5 0,7 7 0,-1 0 0,0-7 0,0-3 0,-1-7 0,1 1 0,-2-8 0,2 6 0,-2-12 0,1 5 0,-1-12 0,-5-1 0,-2-6 0,-4 0 0,0 0 0,0 0 0,0 12 0,0 3 0,0 19 0,0 11 0,0 19 0,0 2 0,0 6 0,7 1 0,-5-8 0,11-1 0,-12-4 0,11-14 0,-10 7 0,4-10 0,-1-6 0,-3 5 0,3-6 0,1 1 0,-5 5 0,4-13 0,-5 5 0,0-7 0,0 0 0,0-6 0,0 5 0,0-12 0,0 11 0,0-10 0,0 10 0,0 4 0,0 0 0,0 5 0,0 1 0,6-6 0,-5 5 0,5-13 0,-6 4 0,0-10 0,0 4 0,0-12 0,5 4 0,-4-4 0,4 0 0,-5 4 0,5-4 0,-4 5 0,4 1 0,-5 0 0,0-1 0,0 1 0,0-1 0,0-5 0,0 4 0,0-3 0,0-1 0,0 4 0,0-4 0,0 6 0,0-1 0,0 1 0,0 6 0,0-5 0,0 12 0,0-12 0,0 11 0,0-10 0,0 4 0,0-7 0,0 1 0,0-6 0,0 4 0,0-4 0,0 0 0,0 4 0,-5-3 0,-1 4 0,-6 7 0,0-5 0,0 6 0,1-8 0,-1 1 0,1-1 0,0-5 0,-5 0 0,4-2 0,-4-3 0,5 4 0,-5-5 0,-1 0 0,-1 5 0,-4-4 0,5 10 0,-6-10 0,0 5 0,0-6 0,6 0 0,-4 0 0,4-1 0,-1 1 0,-8 5 0,8-9 0,-4 7 0,1-13 0,4 9 0,0-5 0,-5 2 0,5 2 0,-6-8 0,1 9 0,-1-8 0,0 3 0,1-5 0,-1 0 0,0 0 0,0 0 0,6 4 0,-11-3 0,9 4 0,-16-5 0,4 5 0,-6-3 0,-1 9 0,1-4 0,6 5 0,-4-6 0,10 4 0,-4-3 0,7 4 0,-1 0 0,0 0 0,6-4 0,-5 3 0,5-4 0,0 5 0,-4 0 0,9-1 0,-9 2 0,9-2 0,-10 1 0,11-1 0,-5 1 0,0 0 0,4-6 0,-4 5 0,6-9 0,0 4 0,-1-5 0,-5 0 0,5 0 0,-11 0 0,11 0 0,-11 0 0,5 0 0,-6 0 0,0 0 0,-10 0 0,8 0 0,-8 0 0,11 0 0,-8 0 0,6 0 0,-11 0 0,10 0 0,-10 0 0,4 0 0,-6 0 0,-1-6 0,8 0 0,-6-7 0,5-4 0,-6 3 0,6-9 0,-6-3 0,6 0 0,-1-5 0,-5 0 0,12 6 0,-7-12 0,9 13 0,0-5 0,0 6 0,5 0 0,-3 1 0,8-1 0,-3 0 0,5 6 0,-6-5 0,5 5 0,-4 0 0,5-4 0,0 9 0,0-9 0,5 3 0,-4-5 0,4 1 0,-6-1 0,6 0 0,-5-6 0,4-2 0,-5 1 0,0-6 0,5 11 0,-4-10 0,5 10 0,-1-10 0,-3 0 0,3 3 0,1-1 0,-5 4 0,5 5 0,-1-12 0,-4 5 0,10-6 0,-5 0 0,0-7 0,5 4 0,-5-12 0,6 6 0,0-1 0,0-5 0,0 13 0,0-6 0,0 8 0,0 6 0,0-5 0,0 12 0,0-12 0,0 12 0,0-12 0,0 12 0,0-12 0,0 12 0,0-5 0,0 0 0,0 4 0,0-10 0,0 10 0,5-10 0,-3 10 0,8-4 0,-8 0 0,3 5 0,-5-12 0,5 11 0,-4-10 0,4 10 0,0-4 0,-4 0 0,4 4 0,-5-4 0,0 6 0,0 0 0,0 1 0,0-7 0,0 4 0,0-11 0,0 6 0,0-8 0,0 1 0,0 0 0,0-1 0,6-6 0,-4 5 0,4-6 0,-1 8 0,2-17 0,6 12 0,-1-12 0,0 17 0,-5 0 0,4-1 0,-4 8 0,-1-6 0,5 5 0,-5 0 0,1 2 0,3 6 0,-9 1 0,9-1 0,-9 0 0,9 6 0,-9 1 0,4 0 0,-5 5 0,0-5 0,0 6 0,4-5 0,-3 3 0,4-2 0,-5 3 0,0-4 0,0 3 0,0-4 0,0 0 0,0-1 0,0 0 0,0-5 0,5 5 0,-4 0 0,4 1 0,-5 0 0,0 4 0,5-4 0,-4 6 0,3 0 0,-4-1 0,0 1 0,0 0 0,0-1 0,0-5 0,5 5 0,-4-5 0,4 0 0,-5 4 0,0-4 0,0 0 0,0 5 0,0-5 0,0 5 0,4 1 0,-3 0 0,4-1 0,-5-5 0,0 5 0,0-5 0,0 6 0,0-1 0,0 1 0,0-1 0,0 1 0,0-6 0,0 5 0,0-5 0,0 6 0,0-1 0,0 1 0,0 0 0,0 0 0,0-1 0,0 1 0,0 0 0,0-1 0,0 1 0,0 0 0,0 0 0,0 0 0,0-1 0,0 2 0,0-2 0,0-4 0,0-9 0,0 10 0,0-3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10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1388 24575,'0'-48'0,"0"2"0,0 9 0,0 0 0,0 0 0,0 6 0,0-5 0,0 5 0,6-13 0,2-3 0,11-7 0,1 8 0,8-15 0,-2 12 0,9-16 0,-6 11 0,13-5 0,-14 12 0,12-1 0,-13 10 0,5 0 0,-9 7 0,1 2 0,-7 6 0,5 0 0,-10 6 0,9-5 0,-9 5 0,9-5 0,-9 4 0,10-3 0,-11 9 0,5-4 0,-6 6 0,6-1 0,-5 1 0,11-2 0,-5 1 0,12 0 0,-5-1 0,5 0 0,0 0 0,-5 1 0,5-1 0,-6 0 0,6 0 0,-5 6 0,5-5 0,0 4 0,2 1 0,6 0 0,0 6 0,8 0 0,2 0 0,-1 0 0,7 0 0,-14 0 0,5 0 0,-6 0 0,-8 0 0,6 0 0,-12 0 0,5 0 0,0 6 0,-5 0 0,12 7 0,-12-2 0,5 6 0,1-4 0,-6 3 0,5-4 0,-6-1 0,-1 1 0,1 4 0,-1-3 0,1 8 0,6-2 0,-5-2 0,13 14 0,-6-11 0,8 12 0,-2-7 0,-6-2 0,4 2 0,-10-2 0,4 0 0,-7 0 0,2 6 0,-1-5 0,1 12 0,-1-12 0,-4 11 0,-3-10 0,-3 10 0,3-11 0,-2 12 0,7 5 0,-7-2 0,3 8 0,-5-16 0,1 5 0,-2-12 0,1 11 0,0-11 0,-1 5 0,-4 0 0,3-4 0,-4 4 0,0 0 0,4-5 0,-3 5 0,-1 0 0,4-5 0,-4 6 0,0-1 0,5-5 0,-5 12 0,1-12 0,4 11 0,-4-4 0,0 0 0,4 4 0,-10-4 0,9 0 0,-8 4 0,8-11 0,-4 12 0,6-5 0,1 5 0,-1 2 0,0-2 0,1 9 0,-1-6 0,1 5 0,6 1 0,-5-6 0,11 6 0,-12-15 0,5 6 0,-7-12 0,6 5 0,-4-6 0,3 0 0,-5-1 0,5 1 0,-2 6 0,2-5 0,-4 5 0,-1 0 0,1-5 0,5 22 0,-5-25 0,5 17 0,-11-27 0,-1 5 0,-5 2 0,0 6 0,0 9 0,0 4 0,0 0 0,5 1 0,-3 15 0,9 4 0,-9 16 0,4-9 0,-6 7 0,0-15 0,0 7 0,0-9 0,0-8 0,0-1 0,0-15 0,0-1 0,0 0 0,0-4 0,0 4 0,0-7 0,0 7 0,0-4 0,0 10 0,0-11 0,0 12 0,0-12 0,0 5 0,0-6 0,0-1 0,0 1 0,0-1 0,0 1 0,0-1 0,0 8 0,0-6 0,0 11 0,0-4 0,0 0 0,0 4 0,0-10 0,0 10 0,0-10 0,0 4 0,0-7 0,-5 1 0,4-6 0,-9 4 0,9-4 0,-9 5 0,4-5 0,-5 4 0,-5-4 0,3 12 0,-9-4 0,9 4 0,-10 0 0,4 2 0,0-1 0,-4 6 0,5-12 0,-1 5 0,-3-6 0,5-1 0,0-4 0,-5 3 0,5-4 0,0 0 0,-4 4 0,3-9 0,1 9 0,-5-8 0,10 8 0,-10-8 0,10 8 0,-4-9 0,-1 4 0,5-5 0,-9 0 0,9-1 0,-9 1 0,9-1 0,-9 2 0,4-7 0,-6 5 0,0-8 0,1 3 0,-1 0 0,-6-4 0,-2 4 0,0-5 0,-12 0 0,10 0 0,-12 0 0,8 0 0,-8 0 0,-2 0 0,-7 0 0,0 0 0,-1 6 0,9 1 0,-7 0 0,14 4 0,1-9 0,9 3 0,6-5 0,0 0 0,6 0 0,1 0 0,6 0 0,-1 0 0,-4 0 0,3 0 0,-4 0 0,0 0 0,4 0 0,-4-10 0,0 3 0,4-9 0,-4 5 0,0-5 0,-1-1 0,0 0 0,-4-5 0,3 5 0,-5-6 0,1 0 0,-2-6 0,1 5 0,-2-12 0,1 5 0,-8-8 0,-7-23 0,3 10 0,-7-12 0,14 11 0,-3 13 0,6-5 0,1 7 0,1 8 0,1 0 0,0 8 0,0-1 0,0 0 0,0 0 0,-6-1 0,5 6 0,-12-5 0,12 10 0,-6-10 0,8 6 0,4-6 0,-3 0 0,8 1 0,-9-1 0,9-6 0,-8 4 0,7-10 0,-3 10 0,5-11 0,0 12 0,0-5 0,0 0 0,1 4 0,-2-11 0,7 6 0,-5-8 0,3-6 0,1-3 0,-5-7 0,4 0 0,1-1 0,-5 1 0,10 0 0,-4 0 0,0-1 0,5 9 0,-6 1 0,7 7 0,-5 1 0,3 0 0,-3 0 0,5-1 0,0 1 0,0 0 0,0-1 0,0-16 0,0 13 0,0-7 0,0 13 0,0 4 0,0 0 0,0-5 0,0 12 0,0-12 0,0 12 0,-6-12 0,5 5 0,-5-6 0,1 6 0,4-5 0,-4 5 0,-1-6 0,5 0 0,-10 6 0,10-5 0,-10 5 0,10 0 0,-10-5 0,9 12 0,-8-5 0,8 6 0,-8 0 0,4 1 0,0 4 0,-5-3 0,5 9 0,0-9 0,-3 9 0,8-4 0,-8 6 0,7 0 0,-7-1 0,8 1 0,-4-1 0,1 1 0,3 0 0,-4 0 0,1 0 0,3 0 0,-4 0 0,1 0 0,-1 0 0,-1 0 0,-3 0 0,8 0 0,-8 5 0,8-5 0,-3 5 0,-1-1 0,4-3 0,-8 3 0,8-4 0,-4-1 0,5-11 0,0-3 0,0 4 0,0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17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1614 24575,'0'-58'0,"0"5"0,0-9 0,0 15 0,0-5 0,0 13 0,7-22 0,8 3 0,7-15 0,6 8 0,1-5 0,-7 13 0,11-7 0,-16 17 0,15-7 0,-12 14 0,6-4 0,-2 6 0,-4 1 0,3 0 0,-4 0 0,0 6 0,4-5 0,-5 12 0,7-12 0,-3 12 0,2-5 0,-1 6 0,-1 0 0,1 5 0,6-4 0,-5 4 0,5-1 0,-6-2 0,0 8 0,-1-4 0,1 1 0,-1 3 0,1-8 0,6 8 0,2-10 0,-1 10 0,6-5 0,-6 6 0,7-1 0,0 6 0,1-4 0,-1 10 0,0-5 0,0 6 0,0 0 0,0 0 0,0 0 0,0 0 0,0 0 0,0 0 0,8 0 0,-6 0 0,5 6 0,1 1 0,-6 6 0,13 0 0,-5 0 0,7 1 0,0-1 0,0 6 0,-8 1 0,6 7 0,-13-7 0,6 4 0,-8-10 0,0 9 0,-6-10 0,-2 10 0,-7-6 0,1 6 0,-6-1 0,5 1 0,-9 6 0,8-5 0,-7 11 0,9 4 0,-3 0 0,6 13 0,0-6 0,1 8 0,0 0 0,0 0 0,1 8 0,-1-6 0,1 6 0,-1-8 0,0 0 0,-1 0 0,7-6 0,3 6 0,-1-6 0,5 2 0,-4 5 0,4-13 0,-4 12 0,-4-14 0,2 14 0,-13-14 0,12 14 0,-13-8 0,1 8 0,-1 0 0,0 9 0,2 17 0,7-3 0,-8 3 0,0-9 0,-8-15 0,1 7 0,0-9 0,-1 0 0,1 0 0,-1 0 0,1 0 0,-1 0 0,0-7 0,0-3 0,-1-6 0,0-8 0,0-6 0,-2-8 0,-4-6 0,3-4 0,-8 6 0,3 7 0,-4 10 0,6 8 0,7 7 0,7 2 0,1 17 0,5-8 0,-11 8 0,10-17 0,-11 6 0,5-5 0,-6 6 0,1 1 0,-1 0 0,0 0 0,1 8 0,0-6 0,0 7 0,0 0 0,-1-7 0,1 6 0,0-8 0,-7-7 0,-1 5 0,-6-13 0,0 6 0,0-15 0,0 6 0,0-12 0,0 5 0,0-12 0,0 5 0,0-5 0,0 5 0,0 1 0,-5 0 0,-1-6 0,-10 4 0,4-4 0,-4 5 0,4 1 0,1-1 0,-6-4 0,5-2 0,-4 0 0,5-5 0,1 5 0,-1-6 0,1 0 0,-1 1 0,1-1 0,-6 6 0,4-5 0,-4 10 0,0-9 0,3 10 0,-8-10 0,3 10 0,-4-5 0,-1 1 0,5 3 0,-3-9 0,9 4 0,-4-5 0,5-1 0,-5 1 0,5-1 0,-6 6 0,1-4 0,4 4 0,-4 1 0,0-5 0,3 9 0,-9-8 0,10 2 0,-9 2 0,9-6 0,-4 5 0,0-5 0,-1-1 0,0 1 0,-5 0 0,11 0 0,-11 0 0,11-1 0,-11 1 0,11 0 0,-11 0 0,10 4 0,-4-3 0,5 4 0,1-6 0,-6 1 0,4-1 0,-3-4 0,4 3 0,1-3 0,0 0 0,-1 3 0,1-4 0,-6 6 0,4-5 0,-9 4 0,9-4 0,-9 0 0,4 3 0,-6-7 0,0 8 0,6-9 0,-4 4 0,4-5 0,-6 0 0,6 0 0,-5 0 0,0 0 0,4 0 0,-8 0 0,9 0 0,-6 0 0,1 0 0,-1-5 0,0-2 0,-6 1 0,4-4 0,-10 3 0,10 1 0,-10-5 0,11 9 0,-6-8 0,8 8 0,-1-3 0,0 0 0,6-1 0,-4 0 0,9-3 0,-9 3 0,9-5 0,-10 0 0,11 5 0,-11-4 0,11 4 0,-5-5 0,0 5 0,4-3 0,-4 3 0,0-5 0,5 1 0,-5 4 0,0-4 0,4 4 0,-9-5 0,4 0 0,-6 0 0,0-6 0,0 9 0,-6-13 0,5 13 0,-12-10 0,5 1 0,-6 3 0,6-9 0,2 10 0,6-3 0,1-1 0,-1 4 0,0-8 0,6 9 0,-5-10 0,11 11 0,-11-11 0,0-5 0,-2 1 0,-4-6 0,10 2 0,-4 6 0,9-5 0,-3 6 0,4 0 0,-5-6 0,4 5 0,-5-6 0,6 1 0,6 5 0,-5-6 0,5 8 0,-6-8 0,0 6 0,0-12 0,0 12 0,5-12 0,-3 12 0,9-12 0,-9 12 0,8-6 0,-8 8 0,9-7 0,-9 4 0,9-4 0,-10 6 0,10 1 0,-4-1 0,5 0 0,-5 1 0,4-8 0,-9 6 0,8-12 0,-3 6 0,5-1 0,0-12 0,-5 10 0,3-12 0,-3 8 0,-1 0 0,5-1 0,-5 8 0,1-6 0,-2 12 0,0-6 0,-3 8 0,9-7 0,-4 10 0,0-9 0,4 16 0,-5-9 0,2 9 0,3-9 0,-9 9 0,9-9 0,-8 9 0,3-3 0,0-1 0,-3-2 0,3 1 0,-5 1 0,0 0 0,1 5 0,-1-5 0,1 6 0,-1-1 0,1 1 0,0 4 0,-1-3 0,1 3 0,-6-5 0,4 6 0,-9-6 0,4 10 0,0-8 0,-5 2 0,5-4 0,0 5 0,1-4 0,0 4 0,4-4 0,-3 3 0,-1-2 0,4 3 0,-4-5 0,6 0 0,-1 1 0,1 0 0,0 0 0,4 0 0,-3-1 0,8 1 0,-8-1 0,3 1 0,0 0 0,-3-1 0,3 1 0,-5-6 0,1 4 0,-1-9 0,5 4 0,-4-1 0,4-3 0,0 9 0,-4-4 0,4 0 0,0 5 0,-4-11 0,9 11 0,-10-11 0,10 10 0,-9-9 0,9 4 0,-9 0 0,9-5 0,-4 10 0,1-3 0,2 4 0,-2 1 0,4-1 0,0 1 0,-5 4 0,4-3 0,-4 3 0,5-4 0,0 0 0,0 0 0,0 0 0,0-1 0,0 1 0,0 0 0,0 0 0,0 0 0,0 0 0,0 0 0,0 0 0,0 0 0,0-1 0,0 1 0,0 0 0,0-1 0,0 1 0,0 0 0,0 0 0,0 0 0,0-1 0,0 2 0,0-2 0,-4 1 0,3 0 0,-3 0 0,-1 0 0,4 0 0,-3 0 0,-1 0 0,4 1 0,-3-2 0,-1 6 0,4-4 0,-3 3 0,-1-4 0,4 0 0,-4 0 0,5 0 0,0-1 0,-4 1 0,3 0 0,-4-1 0,5 1 0,-5-1 0,4 1 0,-4 0 0,5-1 0,0 1 0,-4 0 0,3-1 0,-4 1 0,5-1 0,0 1 0,0 0 0,0-1 0,-5 6 0,4-5 0,-3 5 0,4-6 0,0 1 0,-5-1 0,4-4 0,-8 3 0,8-4 0,-4 0 0,0 4 0,4-4 0,-8 6 0,8 0 0,-4-1 0,5 1 0,-4 0 0,3-1 0,-4 1 0,5 0 0,-5 0 0,4 0 0,-3 0 0,-1 4 0,4-3 0,-4 4 0,1-5 0,2 0 0,-7-1 0,8 2 0,-8-2 0,8 1 0,-8 5 0,7-4 0,-2 3 0,-1-4 0,4 1 0,-8 3 0,8-2 0,-8 2 0,8-4 0,-8 0 0,8 0 0,-8-1 0,4 1 0,-1 0 0,1 0 0,1 5 0,3-4 0,-4 3 0,1 0 0,2-3 0,-6 8 0,6-8 0,-6 8 0,7-8 0,-4 4 0,5-5 0,0-6 0,0 9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0:54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3558 1509 24575,'0'-34'0,"0"3"0,0-14 0,0 0 0,0 6 0,0-13 0,-5 13 0,3-6 0,-3 7 0,-1 1 0,-1 0 0,-5 6 0,0-5 0,0 5 0,0 0 0,-1-4 0,2 10 0,-2-10 0,2 10 0,-1 1 0,1 3 0,5 9 0,-4-9 0,4 9 0,-5-9 0,5 9 0,-4-4 0,9 6 0,-9-6 0,4 4 0,0-4 0,-3 6 0,3 0 0,-4-1 0,-1 1 0,1-1 0,-6 1 0,4-1 0,-3 0 0,4-4 0,0 3 0,1-4 0,-1 0 0,0 4 0,-5-9 0,4 4 0,-5-6 0,6 6 0,-5-4 0,4 3 0,-10-4 0,10-1 0,-10 0 0,5 5 0,-6-3 0,0 3 0,-6-5 0,5 5 0,-12-6 0,11 11 0,-10-10 0,4 10 0,1-5 0,-6 0 0,12 5 0,-6 1 0,8 2 0,-8 3 0,6 1 0,-5 0 0,6 6 0,0 0 0,-6-5 0,5 3 0,-5-3 0,6 5 0,-6 0 0,4 0 0,-4 0 0,6 0 0,-6 0 0,5 0 0,-6 0 0,8 0 0,4 0 0,-3-5 0,4 3 0,-6-3 0,0 5 0,0 0 0,1 0 0,-1 0 0,0 0 0,1 0 0,-1 0 0,0 0 0,0 0 0,-6 0 0,4 0 0,2 0 0,1 0 0,5 0 0,-6 0 0,6 0 0,1 0 0,0 5 0,5-4 0,-5 9 0,5-4 0,1 4 0,0 0 0,-6 1 0,4-1 0,-4 1 0,0 5 0,4 1 0,-10 5 0,10-5 0,-10 11 0,4-9 0,-6 16 0,0-4 0,5 0 0,-5 4 0,12-11 0,-6 5 0,2-6 0,3-1 0,-3 1 0,4-1 0,6 1 0,-10 6 0,8-5 0,-10 5 0,7 0 0,-1-5 0,-6 12 0,-1-5 0,-6 6 0,1 0 0,-1 0 0,-10 10 0,8-8 0,-7 2 0,10-12 0,7-12 0,1-1 0,5-6 0,1 0 0,0 0 0,4 0 0,-3 1 0,3 4 0,0-3 0,-4 3 0,4 1 0,-5 1 0,-1 6 0,1-1 0,-5 1 0,3-6 0,-3 4 0,-1 3 0,4 0 0,-9 5 0,8 0 0,-7-5 0,7 12 0,-3-12 0,-1 12 0,5-12 0,-4 12 0,4-6 0,1 7 0,-1 8 0,0-6 0,-5 5 0,4-7 0,-4 0 0,6 0 0,-6 1 0,4-8 0,-4 6 0,6-6 0,-1 15 0,-5-6 0,4 13 0,-5-13 0,1 5 0,3 1 0,-3-6 0,-1 13 0,4-5 0,-4-1 0,-1 7 0,6-7 0,-12 8 0,0 17 0,4-13 0,-3 5 0,12-19 0,1-13 0,0-2 0,6-12 0,1 11 0,5 13 0,0 7 0,0 15 0,0-9 0,0-8 0,0 7 0,0 1 0,0 2 0,0 6 0,-6-8 0,4-7 0,-10 4 0,5-12 0,0 13 0,-4-13 0,3 13 0,1-13 0,-4 5 0,4-7 0,0 1 0,-4-8 0,4 6 0,-4-12 0,4 5 0,-3-6 0,3-1 0,-4 1 0,5 0 0,-5-1 0,10 1 0,-9-1 0,9 1 0,-5-1 0,1 7 0,3-5 0,-3 6 0,5-8 0,0 1 0,0-1 0,0 1 0,0-1 0,0 1 0,0-1 0,5 1 0,1 0 0,10-1 0,-3 1 0,8-1 0,-8 1 0,3 0 0,1-1 0,-5 1 0,11 6 0,-6-5 0,2 5 0,10 2 0,-9-7 0,17 8 0,-7-8 0,9 8 0,-1-6 0,1 6 0,-9-13 0,-1-2 0,-6-6 0,0 1 0,-1-1 0,1 0 0,9 0 0,-7-4 0,8-3 0,-11 1 0,1-3 0,6 3 0,-5-5 0,5 0 0,-6 0 0,6 0 0,-5 0 0,11 0 0,-4 5 0,6-3 0,0 3 0,8-5 0,-6 6 0,6-5 0,-8 5 0,0-6 0,0 0 0,-6 0 0,5 0 0,-6 0 0,1 0 0,4 0 0,-4 0 0,-1-10 0,6 2 0,-12-14 0,5 4 0,-6-5 0,0-6 0,0 5 0,1-6 0,-6 1 0,3 5 0,-2-12 0,-1 12 0,-1-6 0,-1 8 0,-3-1 0,3 0 0,-5 1 0,1-1 0,4 0 0,-3-6 0,9 4 0,4-12 0,-2 12 0,15-13 0,-7 5 0,7-1 0,2-5 0,-4 13 0,-5-5 0,21-12 0,-24 16 0,24-15 0,-28 12 0,5 5 0,-7-4 0,6 5 0,-10 6 0,9-4 0,-11 5 0,5-6 0,-5 6 0,5-5 0,-11 11 0,5-11 0,-5 11 0,0-11 0,-1 10 0,1-9 0,0 9 0,0-9 0,0 4 0,0-6 0,6-6 0,-4 5 0,9-5 0,-4 0 0,5 4 0,-4-10 0,2 10 0,-7-10 0,2 11 0,-4-6 0,-1 8 0,1-1 0,-1 0 0,0 0 0,1-6 0,0-2 0,0-6 0,1 0 0,-1-1 0,1-6 0,-1 5 0,7-13 0,-5 13 0,5-5 0,-7 6 0,1 1 0,5-8 0,2 6 0,0-6 0,16-23 0,-13 22 0,16-30 0,-20 37 0,0-6 0,-7 8 0,1-1 0,-1 1 0,1 0 0,-2 6 0,2-5 0,-2 6 0,1-1 0,5 2 0,-5 12 0,4-5 0,-5 5 0,0-5 0,0 4 0,0 3 0,-6 4 0,0 1 0,-1-1 0,-3 1 0,8 0 0,-7-6 0,7 4 0,-3-9 0,5 4 0,-5-1 0,4-3 0,-4 4 0,0 0 0,4-5 0,-8 11 0,8-11 0,-9 11 0,9-5 0,-9 0 0,8 4 0,-8-4 0,9 0 0,-9 5 0,9-11 0,-9 11 0,4-11 0,0 5 0,-4 0 0,4 1 0,0 0 0,-3 5 0,3-5 0,-5 0 0,4 4 0,-3-9 0,8 9 0,-2-9 0,-2 9 0,5-4 0,-9 0 0,8 5 0,-8-5 0,4 6 0,-5 0 0,0 4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0:59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1180 876 24575,'-12'59'0,"-3"-1"0,-11-11 0,6-2 0,2-8 0,0 0 0,-3 7 0,1 3 0,-6 7 0,5 0 0,0 0 0,-4 0 0,10 0 0,-5-1 0,1 1 0,4-7 0,-5 5 0,8-13 0,-1 6 0,0-8 0,1-7 0,0 6 0,0-5 0,-1 6 0,-5 7 0,-2-5 0,-7 12 0,0 4 0,-7 2 0,-3 15 0,1-15 0,-7 8 0,7-9 0,0-7 0,3-2 0,0-1 0,6-7 0,-6 7 0,8-9 0,6 1 0,1-8 0,6-1 0,1-6 0,-1 0 0,1-1 0,0-5 0,0 4 0,0-3 0,0 4 0,4 1 0,-3-1 0,4 1 0,-6 0 0,6-1 0,-4-5 0,9 4 0,-8-9 0,8 9 0,-4-4 0,0 6 0,4-1 0,-9 1 0,3 0 0,1 6 0,-4-5 0,4 5 0,-6-6 0,6 6 0,-4-5 0,4 0 0,-1-3 0,3-4 0,-1 6 0,3-1 0,-3 1 0,5-1 0,0 8 0,0-6 0,0 11 0,0-4 0,0 6 0,0 1 0,0 6 0,0-5 0,0 6 0,0 0 0,0-6 0,6 6 0,1-1 0,6-5 0,-1 5 0,7 1 0,-5-12 0,10 10 0,-11-13 0,11 8 0,-6-8 0,0-1 0,4-6 0,-4 6 0,5-5 0,1 5 0,-2-6 0,1-1 0,0 8 0,1 0 0,0 1 0,-5 4 0,2-10 0,-2 10 0,4-11 0,-4 12 0,3-12 0,-9 5 0,8-6 0,-3-5 0,-1 3 0,15 1 0,-17 2 0,16-1 0,-13-2 0,4-9 0,1 5 0,-1-1 0,1-3 0,0 3 0,-1-5 0,1 6 0,6-4 0,-5 3 0,5-4 0,1 0 0,-6-1 0,5 1 0,-7-1 0,1 0 0,-1-4 0,1 3 0,0-9 0,-1 4 0,7-5 0,-4 0 0,10 0 0,-4 0 0,0 0 0,4 0 0,-4 0 0,6 0 0,0 0 0,0 0 0,0-6 0,-6 0 0,5-6 0,-6-1 0,1 1 0,5 0 0,-12-5 0,11 4 0,-4-4 0,0 0 0,4-3 0,-4 2 0,6-6 0,0 5 0,-6-5 0,5-1 0,2 0 0,1 0 0,13-2 0,-12-5 0,13 4 0,-3-13 0,-3 13 0,24-17 0,-28 17 0,18-9 0,-31 13 0,6 5 0,-6-3 0,1 3 0,-2 1 0,0 1 0,-5 0 0,5-1 0,-6 0 0,0-3 0,-1 3 0,1-5 0,-1 1 0,1-1 0,-1 0 0,2-6 0,-6-2 0,5 0 0,-10-4 0,9 4 0,-2-6 0,-1 0 0,4 0 0,-9-1 0,4 1 0,-6 0 0,0 6 0,0-5 0,0 5 0,0 1 0,0-6 0,-1 12 0,-4-12 0,4 5 0,-4-6 0,0-1 0,4-7 0,-3-1 0,4-1 0,2-4 0,-1-4 0,-5 6 0,4-12 0,-4 15 0,5-1 0,-6 3 0,3 13 0,-8 2 0,3 6 0,0-10 0,-4 8 0,4-8 0,0 4 0,-3-1 0,3-8 0,1-6 0,1 5 0,0-14 0,5 7 0,-11-1 0,5 2 0,-6 8 0,0 0 0,0 6 0,0 2 0,0 6 0,0 1 0,0-1 0,0 0 0,0-6 0,5 4 0,-3-4 0,3 0 0,0 5 0,-4-12 0,4 5 0,1-6 0,-5 0 0,10-8 0,-9 6 0,9-6 0,-9 7 0,9-6 0,-9 5 0,9-6 0,-10 14 0,10-5 0,-9 12 0,9-12 0,-10 6 0,5-1 0,-6-5 0,0 5 0,0-6 0,0 7 0,0-6 0,6-2 0,-5-1 0,5-6 0,0 8 0,-5-1 0,4 7 0,-5-4 0,0 10 0,0-10 0,0 10 0,0-4 0,0-4 0,0 2 0,0-4 0,0 6 0,0 0 0,0-2 0,0-6 0,0-1 0,0 1 0,0 0 0,0 0 0,0 6 0,0-5 0,0 12 0,0-5 0,0 11 0,0-3 0,0 9 0,0-4 0,0 6 0,0 0 0,-5-6 0,-1 4 0,-10-4 0,4 5 0,-4 1 0,6-1 0,-6 0 0,4 1 0,-9-1 0,9 5 0,-9-4 0,4 3 0,-6-4 0,-6 5 0,4-5 0,-4 5 0,0 0 0,5-4 0,-6 3 0,8-4 0,-8 4 0,6-3 0,-5 4 0,6-1 0,0 2 0,0 0 0,1 4 0,-1-9 0,0 9 0,-6-4 0,5 0 0,-5-2 0,6 1 0,-6-5 0,4 5 0,-10-12 0,4 5 0,-7-6 0,1 7 0,-11-11 0,9 8 0,-2-7 0,11 10 0,8 1 0,-1-1 0,0 1 0,1-1 0,-1 6 0,0-4 0,0 9 0,1-9 0,4 8 0,-3-3 0,4 5 0,0 0 0,-5 0 0,11 0 0,-11 0 0,5 0 0,-6 0 0,1 0 0,4 0 0,-3 5 0,4 1 0,-6 11 0,6-5 0,0 9 0,1-9 0,4 4 0,-4 0 0,5-4 0,0 4 0,1-6 0,0 0 0,-1 0 0,6 0 0,-5 1 0,5-1 0,-6 0 0,1 0 0,4 0 0,-3 1 0,3-1 0,-4 0 0,-1 0 0,6 0 0,-5 1 0,5-1 0,-6 0 0,1 0 0,0 0 0,-1 1 0,1 4 0,4-3 0,-4 4 0,4-6 0,-5 6 0,1-5 0,-1 5 0,-4-1 0,4-4 0,-4 4 0,9-5 0,-3 0 0,3 0 0,0 0 0,-3 1 0,3-1 0,-4 0 0,4 0 0,-3 0 0,3 1 0,0-1 0,-3 0 0,3 0 0,-4 1 0,0-1 0,4 0 0,-3 0 0,3 0 0,-4 1 0,-1-1 0,5 0 0,-3 0 0,4 0 0,-1 0 0,-3-4 0,8 3 0,-8-3 0,8 4 0,-9 0 0,5 0 0,-6 0 0,6 0 0,-4 0 0,8 0 0,-9-4 0,9 2 0,-8-7 0,3 8 0,-4-8 0,0 4 0,-1 0 0,1-4 0,-1 3 0,-4-4 0,3 5 0,-4-4 0,5 8 0,1-8 0,-6 9 0,4-9 0,-3 9 0,4-9 0,1 3 0,-1 1 0,1-4 0,0 3 0,-1 1 0,1-4 0,0 8 0,0-8 0,4 7 0,2-7 0,4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2:11:05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1253 24575,'-5'-20'0,"0"-1"0,5-2 0,0-6 0,0 4 0,0-10 0,0 4 0,0 0 0,0-4 0,0 4 0,0-6 0,6-1 0,1 1 0,5 0 0,1 0 0,-1-1 0,0 8 0,0-6 0,-1 11 0,1-4 0,-1 7 0,1-1 0,-1 0 0,0 0 0,1 1 0,-2 4 0,2-3 0,-2 4 0,1 0 0,0 1 0,-1 0 0,1 4 0,5-9 0,-4 4 0,9-1 0,-8-3 0,8 3 0,-9-5 0,10 5 0,-5-3 0,1 3 0,3-5 0,-9 6 0,9 1 0,-9 0 0,10 3 0,-10-3 0,9 5 0,-10 1 0,11-2 0,-5 1 0,0 1 0,4-2 0,-4 1 0,6 0 0,-1-1 0,1 6 0,-6-4 0,4 9 0,-4-3 0,0 4 0,4 0 0,-4 0 0,6 0 0,-6 0 0,4 0 0,-4 0 0,6 0 0,-1 0 0,1 0 0,6 0 0,-5 0 0,5 0 0,-6 0 0,6 0 0,2 0 0,-1 0 0,6 0 0,-5 5 0,6 2 0,0 5 0,-6 0 0,4 0 0,-11-5 0,5 3 0,-6-4 0,-1 6 0,1-1 0,-1 0 0,-5 0 0,4 0 0,-9 5 0,10-4 0,-10 10 0,5-5 0,-7 0 0,7 4 0,-6-9 0,5 9 0,-5-9 0,5 9 0,-4-4 0,9 6 0,-8-1 0,8 1 0,-2 6 0,3-5 0,3 12 0,-1-6 0,-5 8 0,3-8 0,-8 6 0,8-6 0,-8 1 0,3-2 0,-6-6 0,0-1 0,1 1 0,-1-1 0,0 1 0,1 6 0,5 12 0,-4-2 0,5 8 0,-6-10 0,-5 0 0,4 8 0,-9-6 0,9 5 0,-10-7 0,5-6 0,-1 4 0,-3-10 0,3 4 0,-5 0 0,5-5 0,-4 5 0,4 0 0,1 9 0,-4 1 0,10 13 0,-5-5 0,7 7 0,-1 0 0,0-7 0,0-3 0,-1-7 0,1 1 0,-2-8 0,2 6 0,-2-12 0,1 5 0,-1-12 0,-5-1 0,-2-6 0,-4 0 0,0 0 0,0 0 0,0 12 0,0 3 0,0 19 0,0 11 0,0 19 0,0 2 0,0 6 0,7 1 0,-5-8 0,11-1 0,-12-4 0,11-14 0,-10 7 0,4-10 0,-1-6 0,-3 5 0,3-6 0,1 1 0,-5 5 0,4-13 0,-5 5 0,0-7 0,0 0 0,0-6 0,0 5 0,0-12 0,0 11 0,0-10 0,0 10 0,0 4 0,0 0 0,0 5 0,0 1 0,6-6 0,-5 5 0,5-13 0,-6 4 0,0-10 0,0 4 0,0-12 0,5 4 0,-4-4 0,4 0 0,-5 4 0,5-4 0,-4 5 0,4 1 0,-5 0 0,0-1 0,0 1 0,0-1 0,0-5 0,0 4 0,0-3 0,0-1 0,0 4 0,0-4 0,0 6 0,0-1 0,0 1 0,0 6 0,0-5 0,0 12 0,0-12 0,0 11 0,0-10 0,0 4 0,0-7 0,0 1 0,0-6 0,0 4 0,0-4 0,0 0 0,0 4 0,-5-3 0,-1 4 0,-6 7 0,0-5 0,0 6 0,1-8 0,-1 1 0,1-1 0,0-5 0,-5 0 0,4-2 0,-4-3 0,5 4 0,-5-5 0,-1 0 0,-1 5 0,-4-4 0,5 10 0,-6-10 0,0 5 0,0-6 0,6 0 0,-4 0 0,4-1 0,-1 1 0,-8 5 0,8-9 0,-4 7 0,1-13 0,4 9 0,0-5 0,-5 2 0,5 2 0,-6-8 0,1 9 0,-1-8 0,0 3 0,1-5 0,-1 0 0,0 0 0,0 0 0,6 4 0,-11-3 0,9 4 0,-16-5 0,4 5 0,-6-3 0,-1 9 0,1-4 0,6 5 0,-4-6 0,10 4 0,-4-3 0,7 4 0,-1 0 0,0 0 0,6-4 0,-5 3 0,5-4 0,0 5 0,-4 0 0,9-1 0,-9 2 0,9-2 0,-10 1 0,11-1 0,-5 1 0,0 0 0,4-6 0,-4 5 0,6-9 0,0 4 0,-1-5 0,-5 0 0,5 0 0,-11 0 0,11 0 0,-11 0 0,5 0 0,-6 0 0,0 0 0,-10 0 0,8 0 0,-8 0 0,11 0 0,-8 0 0,6 0 0,-11 0 0,10 0 0,-10 0 0,4 0 0,-6 0 0,-1-6 0,8 0 0,-6-7 0,5-4 0,-6 3 0,6-9 0,-6-3 0,6 0 0,-1-5 0,-5 0 0,12 6 0,-7-12 0,9 13 0,0-5 0,0 6 0,5 0 0,-3 1 0,8-1 0,-3 0 0,5 6 0,-6-5 0,5 5 0,-4 0 0,5-4 0,0 9 0,0-9 0,5 3 0,-4-5 0,4 1 0,-6-1 0,6 0 0,-5-6 0,4-2 0,-5 1 0,0-6 0,5 11 0,-4-10 0,5 10 0,-1-10 0,-3 0 0,3 3 0,1-1 0,-5 4 0,5 5 0,-1-12 0,-4 5 0,10-6 0,-5 0 0,0-7 0,5 4 0,-5-12 0,6 6 0,0-1 0,0-5 0,0 13 0,0-6 0,0 8 0,0 6 0,0-5 0,0 12 0,0-12 0,0 12 0,0-12 0,0 12 0,0-12 0,0 12 0,0-5 0,0 0 0,0 4 0,0-10 0,0 10 0,5-10 0,-3 10 0,8-4 0,-8 0 0,3 5 0,-5-12 0,5 11 0,-4-10 0,4 10 0,0-4 0,-4 0 0,4 4 0,-5-4 0,0 6 0,0 0 0,0 1 0,0-7 0,0 4 0,0-11 0,0 6 0,0-8 0,0 1 0,0 0 0,0-1 0,6-6 0,-4 5 0,4-6 0,-1 8 0,2-17 0,6 12 0,-1-12 0,0 17 0,-5 0 0,4-1 0,-4 8 0,-1-6 0,5 5 0,-5 0 0,1 2 0,3 6 0,-9 1 0,9-1 0,-9 0 0,9 6 0,-9 1 0,4 0 0,-5 5 0,0-5 0,0 6 0,4-5 0,-3 3 0,4-2 0,-5 3 0,0-4 0,0 3 0,0-4 0,0 0 0,0-1 0,0 0 0,0-5 0,5 5 0,-4 0 0,4 1 0,-5 0 0,0 4 0,5-4 0,-4 6 0,3 0 0,-4-1 0,0 1 0,0 0 0,0-1 0,0-5 0,5 5 0,-4-5 0,4 0 0,-5 4 0,0-4 0,0 0 0,0 5 0,0-5 0,0 5 0,4 1 0,-3 0 0,4-1 0,-5-5 0,0 5 0,0-5 0,0 6 0,0-1 0,0 1 0,0-1 0,0 1 0,0-6 0,0 5 0,0-5 0,0 6 0,0-1 0,0 1 0,0 0 0,0 0 0,0-1 0,0 1 0,0 0 0,0-1 0,0 1 0,0 0 0,0 0 0,0 0 0,0-1 0,0 2 0,0-2 0,0-4 0,0-9 0,0 10 0,0-3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CB9-846E-284A-9EF1-458161A74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68EB8-61D4-DC40-9653-521B6B990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19D4-7F63-AC47-8457-58387F5D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90D5-D1E5-B843-BF3E-35CE6C37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BE583-F7E8-044B-9A66-53DD54BA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4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7BAA-1D84-C241-9743-EFA7FB2C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1CBCA-4BCB-B642-971F-E19F8845B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9ECD-C2ED-4149-9DDF-CB4F54DE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76443-F500-8A45-A29E-A41B2406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62E8F-F1FA-BC49-B9EB-345BBB54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69D95-C276-5A47-AC2F-83D535F18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1C312-59CF-6E48-953E-3D033E8A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1E67D-1891-A245-9B09-F5F75EF1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3D67-04F0-7144-98FB-C87B5FAE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DE8C5-6B59-3C4B-BDAE-13BB1E94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80BC-CBBA-6C43-979F-CA910FD9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1EBA-6D6C-4240-89B4-90063FEC1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C4060-49CA-724D-950B-75966E67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2421B-EC9F-6649-BFEF-D5178930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048D-B659-E942-B278-7C542448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8BF9-B2BA-504F-9A1B-DBDEA431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AFFCF-9860-144A-9D15-31F9E1A8E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3D08B-82E5-7041-B39E-D121B535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2043-AA98-7A47-A797-366CDBF6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99FE-5F5C-7641-A5D4-E0CF7277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3F63-8B3C-CE49-A59C-E8C4C24C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95F5-22C4-A240-A02E-BF6085AE4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AB2B-53D4-9243-8AD6-D5B6242B1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89844-3089-4B44-B675-1804179A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A2E88-421B-9340-9536-46301A6D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4FC44-C92D-5342-828E-F595F77D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0FB3-5021-BD49-B1D6-B2AA9655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89355-DFCE-BA44-85DC-A06DA1898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D03A0-AB13-3F45-8808-CFA794FC3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D5736-301C-6649-B33D-838135AAE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C1AB0-AFB4-354F-82D5-E9140B5FA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F5C4B-A2AA-FA4D-B5ED-209C76BE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DC71-2F09-B14B-A5A7-EC231600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EE8AA-1CF8-FB4B-9C4A-224C9352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F286-902C-5644-BAE2-4D4040BA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4767F-369C-A24E-966D-0C8A796D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B797F-953B-B840-8416-6E8BBF6E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D055D-731B-A840-8DA7-1745DB0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9866F-1D8F-914B-BFCD-1483C8F0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64CF6-DD80-EC40-931A-EC13C07B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15892-175C-4946-A5E7-E4923B8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F451-5DE2-0243-9B01-0126B7F5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C68BF-577B-594B-A6BA-14927108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D696C-A9BD-3845-8EE2-D66748821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3DCEA-F965-A946-B2CA-C1ACD4D4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E0E7-BE77-8E4D-B245-5909AEB6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A754-A328-744E-A77E-3FA82FC1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E654-C7CF-744F-BABE-B2A8ACB5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24F42-3E61-A446-A988-3BA64092A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FCF-C401-E34F-B84F-5A280768B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08F50-7BB8-CF48-8C71-0972DE6A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5940E-659C-E142-A21F-FD438717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65DE-E8DB-1B4A-9600-DE6018CB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4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779C7-51F3-0545-AC59-529E7C16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345DC-FB4C-C64F-97C6-F288924E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9A04-B675-0146-B295-E5FC06BA1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F7D5-EC1A-D94A-8D0C-D90DE5F0B7F7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72023-A2E9-3E44-9D70-6AF63A2F5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57EA-AFE0-8E4E-A588-158BC746F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F6F85-E39B-FB48-AC04-5DC4E7F8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2.xml"/><Relationship Id="rId18" Type="http://schemas.openxmlformats.org/officeDocument/2006/relationships/image" Target="../media/image18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6.png"/><Relationship Id="rId17" Type="http://schemas.openxmlformats.org/officeDocument/2006/relationships/customXml" Target="../ink/ink14.xml"/><Relationship Id="rId2" Type="http://schemas.openxmlformats.org/officeDocument/2006/relationships/image" Target="../media/image3.tif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5.png"/><Relationship Id="rId19" Type="http://schemas.openxmlformats.org/officeDocument/2006/relationships/image" Target="../media/image11.jpeg"/><Relationship Id="rId4" Type="http://schemas.openxmlformats.org/officeDocument/2006/relationships/image" Target="../media/image12.png"/><Relationship Id="rId9" Type="http://schemas.openxmlformats.org/officeDocument/2006/relationships/customXml" Target="../ink/ink10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Comic Sans MS" panose="030F0902030302020204" pitchFamily="66" charset="0"/>
              </a:rPr>
              <a:t>Maths</a:t>
            </a:r>
            <a:endParaRPr lang="en-US" sz="3000" dirty="0">
              <a:latin typeface="Comic Sans MS" panose="030F0902030302020204" pitchFamily="66" charset="0"/>
            </a:endParaRPr>
          </a:p>
          <a:p>
            <a:pPr algn="ctr"/>
            <a:r>
              <a:rPr lang="en-US" sz="3000" dirty="0">
                <a:latin typeface="Comic Sans MS" panose="030F0902030302020204" pitchFamily="66" charset="0"/>
              </a:rPr>
              <a:t>Understanding and using arrays</a:t>
            </a:r>
          </a:p>
        </p:txBody>
      </p:sp>
      <p:pic>
        <p:nvPicPr>
          <p:cNvPr id="1026" name="Picture 2" descr="Real Life Arrays | Learning without Limits">
            <a:extLst>
              <a:ext uri="{FF2B5EF4-FFF2-40B4-BE49-F238E27FC236}">
                <a16:creationId xmlns:a16="http://schemas.microsoft.com/office/drawing/2014/main" id="{4235C098-9AA1-614C-96BA-23B0004A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811212"/>
            <a:ext cx="4064000" cy="2006600"/>
          </a:xfrm>
          <a:prstGeom prst="rect">
            <a:avLst/>
          </a:prstGeom>
          <a:noFill/>
        </p:spPr>
      </p:pic>
      <p:pic>
        <p:nvPicPr>
          <p:cNvPr id="1028" name="Picture 4" descr="Multiplication Arrays Activities | Teaching Resources">
            <a:extLst>
              <a:ext uri="{FF2B5EF4-FFF2-40B4-BE49-F238E27FC236}">
                <a16:creationId xmlns:a16="http://schemas.microsoft.com/office/drawing/2014/main" id="{4766D071-EA7E-8643-B2E5-BB758B89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037013"/>
            <a:ext cx="32258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8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A0DF50F-643E-0846-8F8E-7D7CFC9C89D6}"/>
              </a:ext>
            </a:extLst>
          </p:cNvPr>
          <p:cNvSpPr txBox="1"/>
          <p:nvPr/>
        </p:nvSpPr>
        <p:spPr>
          <a:xfrm>
            <a:off x="471488" y="37842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Work through these arrays. Draw the groups you can find and write down the calculations. There should be 2 repeated addition and 2 multiplication calculations for each array 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F52AA0E-00F0-5C44-9F16-22F55B792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1245951"/>
            <a:ext cx="7116622" cy="502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4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A0DF50F-643E-0846-8F8E-7D7CFC9C89D6}"/>
              </a:ext>
            </a:extLst>
          </p:cNvPr>
          <p:cNvSpPr txBox="1"/>
          <p:nvPr/>
        </p:nvSpPr>
        <p:spPr>
          <a:xfrm>
            <a:off x="471488" y="37842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Work through these arrays. Draw the groups you can find and write down the calculations. There should be 2 repeated addition and 2 multiplication calculations for each array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C97EE3E-E1B2-EA4D-817B-CF3C058B7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77" y="1212379"/>
            <a:ext cx="7224846" cy="51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2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179AA95-E802-8F4E-9A77-B3D50DF9C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64" y="1065213"/>
            <a:ext cx="2527300" cy="25273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814BA50-48C1-2645-9F5C-D73B9C0333E0}"/>
              </a:ext>
            </a:extLst>
          </p:cNvPr>
          <p:cNvSpPr/>
          <p:nvPr/>
        </p:nvSpPr>
        <p:spPr>
          <a:xfrm>
            <a:off x="3686174" y="585788"/>
            <a:ext cx="3814764" cy="1822676"/>
          </a:xfrm>
          <a:prstGeom prst="wedgeRoundRectCallout">
            <a:avLst>
              <a:gd name="adj1" fmla="val -83294"/>
              <a:gd name="adj2" fmla="val 41987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Can you use objects in your house to make your own arrays to match my calculations?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8C087-3B7E-CF4D-B3B4-BA2BE9B83FCC}"/>
              </a:ext>
            </a:extLst>
          </p:cNvPr>
          <p:cNvSpPr txBox="1"/>
          <p:nvPr/>
        </p:nvSpPr>
        <p:spPr>
          <a:xfrm>
            <a:off x="5829300" y="3100388"/>
            <a:ext cx="38147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4 x 5 =</a:t>
            </a:r>
          </a:p>
          <a:p>
            <a:endParaRPr lang="en-US" sz="2500" dirty="0"/>
          </a:p>
          <a:p>
            <a:r>
              <a:rPr lang="en-US" sz="2500" dirty="0"/>
              <a:t>3 X 10 =</a:t>
            </a:r>
          </a:p>
          <a:p>
            <a:endParaRPr lang="en-US" sz="2500" dirty="0"/>
          </a:p>
          <a:p>
            <a:r>
              <a:rPr lang="en-US" sz="2500" dirty="0"/>
              <a:t>7 X 2 =</a:t>
            </a:r>
          </a:p>
          <a:p>
            <a:endParaRPr lang="en-US" sz="2500" dirty="0"/>
          </a:p>
          <a:p>
            <a:r>
              <a:rPr lang="en-US" sz="2500" dirty="0"/>
              <a:t>3 X 3 = </a:t>
            </a:r>
          </a:p>
        </p:txBody>
      </p:sp>
    </p:spTree>
    <p:extLst>
      <p:ext uri="{BB962C8B-B14F-4D97-AF65-F5344CB8AC3E}">
        <p14:creationId xmlns:p14="http://schemas.microsoft.com/office/powerpoint/2010/main" val="104997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9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5AAB9-41F5-B64E-98FF-E4A543F0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279780"/>
            <a:ext cx="6391276" cy="4805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FC96E-4467-6849-B595-CE8875B9991B}"/>
              </a:ext>
            </a:extLst>
          </p:cNvPr>
          <p:cNvSpPr txBox="1"/>
          <p:nvPr/>
        </p:nvSpPr>
        <p:spPr>
          <a:xfrm>
            <a:off x="709612" y="459785"/>
            <a:ext cx="1093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An array is an arrangement of objects into rows and columns. It helps us to count them more easily and also helps us to work out multiplication and division problems.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7F500-3630-C745-ABC6-6D04C9E4D50D}"/>
              </a:ext>
            </a:extLst>
          </p:cNvPr>
          <p:cNvSpPr txBox="1"/>
          <p:nvPr/>
        </p:nvSpPr>
        <p:spPr>
          <a:xfrm>
            <a:off x="7872413" y="1271588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How could we count this array of eggs? What groups can you see?</a:t>
            </a:r>
          </a:p>
          <a:p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152114-C1F6-1B43-A14B-8279E30F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638" y="3898645"/>
            <a:ext cx="2059244" cy="2059244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070155CC-9EBE-7540-9ED6-4A8A663A99CF}"/>
              </a:ext>
            </a:extLst>
          </p:cNvPr>
          <p:cNvSpPr/>
          <p:nvPr/>
        </p:nvSpPr>
        <p:spPr>
          <a:xfrm>
            <a:off x="6929438" y="2379726"/>
            <a:ext cx="2957513" cy="2186979"/>
          </a:xfrm>
          <a:prstGeom prst="wedgeRoundRectCallout">
            <a:avLst>
              <a:gd name="adj1" fmla="val 62793"/>
              <a:gd name="adj2" fmla="val 74212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DC4E1-52F5-CB4C-B855-ED6F8269B878}"/>
              </a:ext>
            </a:extLst>
          </p:cNvPr>
          <p:cNvSpPr txBox="1"/>
          <p:nvPr/>
        </p:nvSpPr>
        <p:spPr>
          <a:xfrm>
            <a:off x="7031793" y="2639609"/>
            <a:ext cx="2738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I can see 5 groups of 2 eggs if I look at each column and I can see 2 groups of 5 when I look along the rows of eggs in the box.</a:t>
            </a:r>
          </a:p>
        </p:txBody>
      </p:sp>
    </p:spTree>
    <p:extLst>
      <p:ext uri="{BB962C8B-B14F-4D97-AF65-F5344CB8AC3E}">
        <p14:creationId xmlns:p14="http://schemas.microsoft.com/office/powerpoint/2010/main" val="395503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5AAB9-41F5-B64E-98FF-E4A543F0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142999"/>
            <a:ext cx="6915150" cy="51997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C804A5-CB95-CC41-A0AD-D1A3C79FED31}"/>
                  </a:ext>
                </a:extLst>
              </p14:cNvPr>
              <p14:cNvContentPartPr/>
              <p14:nvPr/>
            </p14:nvContentPartPr>
            <p14:xfrm>
              <a:off x="1428142" y="3445897"/>
              <a:ext cx="1293120" cy="1818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C804A5-CB95-CC41-A0AD-D1A3C79FED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502" y="3427897"/>
                <a:ext cx="132876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F9BA52-F5BB-B64A-9429-5CE4E0EC2753}"/>
                  </a:ext>
                </a:extLst>
              </p14:cNvPr>
              <p14:cNvContentPartPr/>
              <p14:nvPr/>
            </p14:nvContentPartPr>
            <p14:xfrm>
              <a:off x="2382502" y="3468577"/>
              <a:ext cx="1258560" cy="188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F9BA52-F5BB-B64A-9429-5CE4E0EC27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4502" y="3450577"/>
                <a:ext cx="1294200" cy="19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876C23-92C4-A041-8AA5-55CB21B3314B}"/>
                  </a:ext>
                </a:extLst>
              </p14:cNvPr>
              <p14:cNvContentPartPr/>
              <p14:nvPr/>
            </p14:nvContentPartPr>
            <p14:xfrm>
              <a:off x="3627022" y="3388297"/>
              <a:ext cx="973440" cy="1945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876C23-92C4-A041-8AA5-55CB21B331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9382" y="3370657"/>
                <a:ext cx="100908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4DD69A-1648-0B4E-8B84-46700992078A}"/>
                  </a:ext>
                </a:extLst>
              </p14:cNvPr>
              <p14:cNvContentPartPr/>
              <p14:nvPr/>
            </p14:nvContentPartPr>
            <p14:xfrm>
              <a:off x="4755982" y="3391537"/>
              <a:ext cx="1082520" cy="1778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4DD69A-1648-0B4E-8B84-4670099207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7982" y="3373537"/>
                <a:ext cx="1118160" cy="18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0BB3F0-B01D-5146-9413-E43816012B37}"/>
                  </a:ext>
                </a:extLst>
              </p14:cNvPr>
              <p14:cNvContentPartPr/>
              <p14:nvPr/>
            </p14:nvContentPartPr>
            <p14:xfrm>
              <a:off x="5707462" y="3339697"/>
              <a:ext cx="1372320" cy="1923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0BB3F0-B01D-5146-9413-E43816012B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89462" y="3321697"/>
                <a:ext cx="1407960" cy="19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1306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135CFA0-8B7D-ED4A-90EC-BD94FBF1A8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4762" y="921677"/>
            <a:ext cx="1703723" cy="1703723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F302C9F-535C-714E-A2F2-84A1E9857B86}"/>
              </a:ext>
            </a:extLst>
          </p:cNvPr>
          <p:cNvSpPr/>
          <p:nvPr/>
        </p:nvSpPr>
        <p:spPr>
          <a:xfrm>
            <a:off x="9228472" y="439849"/>
            <a:ext cx="2591372" cy="1406299"/>
          </a:xfrm>
          <a:prstGeom prst="wedgeRoundRectCallout">
            <a:avLst>
              <a:gd name="adj1" fmla="val -45092"/>
              <a:gd name="adj2" fmla="val 67580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F300D3-23F2-0348-95B4-EBD34F55C123}"/>
              </a:ext>
            </a:extLst>
          </p:cNvPr>
          <p:cNvSpPr txBox="1"/>
          <p:nvPr/>
        </p:nvSpPr>
        <p:spPr>
          <a:xfrm>
            <a:off x="9475442" y="542833"/>
            <a:ext cx="2344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Here are my 5 groups of 2. What calculations does this show me?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CC2940-E6B8-324F-8950-972C7694F7E4}"/>
              </a:ext>
            </a:extLst>
          </p:cNvPr>
          <p:cNvSpPr txBox="1"/>
          <p:nvPr/>
        </p:nvSpPr>
        <p:spPr>
          <a:xfrm>
            <a:off x="8414285" y="3993685"/>
            <a:ext cx="2383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2 + 2 + 2 + 2 + 2 = 10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Or 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5 x 2 = 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588390-54DE-FE45-A7C7-6544FA480903}"/>
              </a:ext>
            </a:extLst>
          </p:cNvPr>
          <p:cNvSpPr txBox="1"/>
          <p:nvPr/>
        </p:nvSpPr>
        <p:spPr>
          <a:xfrm>
            <a:off x="8101013" y="3200400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It can be written like this!</a:t>
            </a:r>
          </a:p>
        </p:txBody>
      </p:sp>
    </p:spTree>
    <p:extLst>
      <p:ext uri="{BB962C8B-B14F-4D97-AF65-F5344CB8AC3E}">
        <p14:creationId xmlns:p14="http://schemas.microsoft.com/office/powerpoint/2010/main" val="328866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5AAB9-41F5-B64E-98FF-E4A543F0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142999"/>
            <a:ext cx="6915150" cy="51997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C804A5-CB95-CC41-A0AD-D1A3C79FED31}"/>
                  </a:ext>
                </a:extLst>
              </p14:cNvPr>
              <p14:cNvContentPartPr/>
              <p14:nvPr/>
            </p14:nvContentPartPr>
            <p14:xfrm>
              <a:off x="1428142" y="3445897"/>
              <a:ext cx="1293120" cy="1818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C804A5-CB95-CC41-A0AD-D1A3C79FED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142" y="3427901"/>
                <a:ext cx="1328760" cy="1853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F9BA52-F5BB-B64A-9429-5CE4E0EC2753}"/>
                  </a:ext>
                </a:extLst>
              </p14:cNvPr>
              <p14:cNvContentPartPr/>
              <p14:nvPr/>
            </p14:nvContentPartPr>
            <p14:xfrm>
              <a:off x="2382502" y="3468577"/>
              <a:ext cx="1258560" cy="188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F9BA52-F5BB-B64A-9429-5CE4E0EC27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4502" y="3450577"/>
                <a:ext cx="1294200" cy="19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876C23-92C4-A041-8AA5-55CB21B3314B}"/>
                  </a:ext>
                </a:extLst>
              </p14:cNvPr>
              <p14:cNvContentPartPr/>
              <p14:nvPr/>
            </p14:nvContentPartPr>
            <p14:xfrm>
              <a:off x="3627022" y="3388297"/>
              <a:ext cx="973440" cy="1945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876C23-92C4-A041-8AA5-55CB21B331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9022" y="3370297"/>
                <a:ext cx="100908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4DD69A-1648-0B4E-8B84-46700992078A}"/>
                  </a:ext>
                </a:extLst>
              </p14:cNvPr>
              <p14:cNvContentPartPr/>
              <p14:nvPr/>
            </p14:nvContentPartPr>
            <p14:xfrm>
              <a:off x="4755982" y="3391537"/>
              <a:ext cx="1082520" cy="1778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4DD69A-1648-0B4E-8B84-4670099207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7982" y="3373537"/>
                <a:ext cx="1118160" cy="18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0BB3F0-B01D-5146-9413-E43816012B37}"/>
                  </a:ext>
                </a:extLst>
              </p14:cNvPr>
              <p14:cNvContentPartPr/>
              <p14:nvPr/>
            </p14:nvContentPartPr>
            <p14:xfrm>
              <a:off x="5707462" y="3339697"/>
              <a:ext cx="1372320" cy="1923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0BB3F0-B01D-5146-9413-E43816012B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89462" y="3321700"/>
                <a:ext cx="1407960" cy="1959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51889C-92A4-4B44-AC49-5961F5426292}"/>
                  </a:ext>
                </a:extLst>
              </p14:cNvPr>
              <p14:cNvContentPartPr/>
              <p14:nvPr/>
            </p14:nvContentPartPr>
            <p14:xfrm>
              <a:off x="1723342" y="3257257"/>
              <a:ext cx="5144040" cy="1119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51889C-92A4-4B44-AC49-5961F54262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05342" y="3239257"/>
                <a:ext cx="5179680" cy="11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3C614C-A94B-6B42-8BF6-622D6B80A86A}"/>
                  </a:ext>
                </a:extLst>
              </p14:cNvPr>
              <p14:cNvContentPartPr/>
              <p14:nvPr/>
            </p14:nvContentPartPr>
            <p14:xfrm>
              <a:off x="1426342" y="4186057"/>
              <a:ext cx="5767920" cy="1069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3C614C-A94B-6B42-8BF6-622D6B80A8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08702" y="4168057"/>
                <a:ext cx="5803560" cy="11055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F5166B8-AF8E-C64E-9709-DB97CBF555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24762" y="678789"/>
            <a:ext cx="1703723" cy="1703723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81AAA70B-F00A-EB4C-8B7F-FE580B19E883}"/>
              </a:ext>
            </a:extLst>
          </p:cNvPr>
          <p:cNvSpPr/>
          <p:nvPr/>
        </p:nvSpPr>
        <p:spPr>
          <a:xfrm>
            <a:off x="9228472" y="439849"/>
            <a:ext cx="2591372" cy="1406299"/>
          </a:xfrm>
          <a:prstGeom prst="wedgeRoundRectCallout">
            <a:avLst>
              <a:gd name="adj1" fmla="val -45092"/>
              <a:gd name="adj2" fmla="val 67580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36E18-7FB8-0E43-99F3-66D7AF89ED67}"/>
              </a:ext>
            </a:extLst>
          </p:cNvPr>
          <p:cNvSpPr txBox="1"/>
          <p:nvPr/>
        </p:nvSpPr>
        <p:spPr>
          <a:xfrm>
            <a:off x="9328485" y="628915"/>
            <a:ext cx="2344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Here are the 2 groups of 5 I can see!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AB5EB-6F84-9D45-90F9-C8FA854249DB}"/>
              </a:ext>
            </a:extLst>
          </p:cNvPr>
          <p:cNvSpPr txBox="1"/>
          <p:nvPr/>
        </p:nvSpPr>
        <p:spPr>
          <a:xfrm>
            <a:off x="8372475" y="2857500"/>
            <a:ext cx="32800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This can be written like this: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5 + 5 = 10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Or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2 x 5 = 10</a:t>
            </a:r>
          </a:p>
        </p:txBody>
      </p:sp>
    </p:spTree>
    <p:extLst>
      <p:ext uri="{BB962C8B-B14F-4D97-AF65-F5344CB8AC3E}">
        <p14:creationId xmlns:p14="http://schemas.microsoft.com/office/powerpoint/2010/main" val="238289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F5166B8-AF8E-C64E-9709-DB97CBF55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" y="1090580"/>
            <a:ext cx="1703723" cy="1703723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81AAA70B-F00A-EB4C-8B7F-FE580B19E883}"/>
              </a:ext>
            </a:extLst>
          </p:cNvPr>
          <p:cNvSpPr/>
          <p:nvPr/>
        </p:nvSpPr>
        <p:spPr>
          <a:xfrm>
            <a:off x="2469804" y="402960"/>
            <a:ext cx="3073746" cy="1997339"/>
          </a:xfrm>
          <a:prstGeom prst="wedgeRoundRectCallout">
            <a:avLst>
              <a:gd name="adj1" fmla="val -67868"/>
              <a:gd name="adj2" fmla="val -3953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0459F-EDA4-7D44-B05F-4AB10F89C36C}"/>
              </a:ext>
            </a:extLst>
          </p:cNvPr>
          <p:cNvSpPr txBox="1"/>
          <p:nvPr/>
        </p:nvSpPr>
        <p:spPr>
          <a:xfrm>
            <a:off x="2800350" y="600075"/>
            <a:ext cx="250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Have a look at these real life arrays and see what groups you can find.</a:t>
            </a:r>
          </a:p>
        </p:txBody>
      </p:sp>
      <p:pic>
        <p:nvPicPr>
          <p:cNvPr id="3074" name="Picture 2" descr="Arrays">
            <a:extLst>
              <a:ext uri="{FF2B5EF4-FFF2-40B4-BE49-F238E27FC236}">
                <a16:creationId xmlns:a16="http://schemas.microsoft.com/office/drawing/2014/main" id="{199D4903-6DEA-3F4C-9E43-60954DBE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600075"/>
            <a:ext cx="2052185" cy="20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Teach Arrays - Teaching Second Grade">
            <a:extLst>
              <a:ext uri="{FF2B5EF4-FFF2-40B4-BE49-F238E27FC236}">
                <a16:creationId xmlns:a16="http://schemas.microsoft.com/office/drawing/2014/main" id="{B43E38D7-8609-F743-A85E-8EF0B966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5" y="3953140"/>
            <a:ext cx="32512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arning Ideas - Grades K-8: Real World Arrays and Math">
            <a:extLst>
              <a:ext uri="{FF2B5EF4-FFF2-40B4-BE49-F238E27FC236}">
                <a16:creationId xmlns:a16="http://schemas.microsoft.com/office/drawing/2014/main" id="{5CBD9C78-B921-984D-9DB5-8D1205FF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96" y="697841"/>
            <a:ext cx="2870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aching Times Tables: Quick &amp; Simple Guide for Parents - Artful Math">
            <a:extLst>
              <a:ext uri="{FF2B5EF4-FFF2-40B4-BE49-F238E27FC236}">
                <a16:creationId xmlns:a16="http://schemas.microsoft.com/office/drawing/2014/main" id="{E8FD756B-6923-7A41-9FA1-A6087A5B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65" y="4162425"/>
            <a:ext cx="3873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al Life Arrays | Learning without Limits">
            <a:extLst>
              <a:ext uri="{FF2B5EF4-FFF2-40B4-BE49-F238E27FC236}">
                <a16:creationId xmlns:a16="http://schemas.microsoft.com/office/drawing/2014/main" id="{5524FB64-BFD3-CD4B-907A-4E4915D6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06" y="3475917"/>
            <a:ext cx="32131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124" name="Picture 4">
            <a:extLst>
              <a:ext uri="{FF2B5EF4-FFF2-40B4-BE49-F238E27FC236}">
                <a16:creationId xmlns:a16="http://schemas.microsoft.com/office/drawing/2014/main" id="{29205FA2-DFEA-0746-BAB5-9D9F34A5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2471" y="-161054"/>
            <a:ext cx="5972176" cy="71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DF50F-643E-0846-8F8E-7D7CFC9C89D6}"/>
              </a:ext>
            </a:extLst>
          </p:cNvPr>
          <p:cNvSpPr txBox="1"/>
          <p:nvPr/>
        </p:nvSpPr>
        <p:spPr>
          <a:xfrm>
            <a:off x="461962" y="414336"/>
            <a:ext cx="1126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Have a look a this array. What groups can you see? Can you record the repeated addition and multiplication calculations? Remember to draw around the groups to help you see.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3EF718-C905-964C-B3B8-746C82765C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45" t="25959" r="29282" b="29132"/>
          <a:stretch/>
        </p:blipFill>
        <p:spPr>
          <a:xfrm rot="5400000">
            <a:off x="316261" y="1839004"/>
            <a:ext cx="3986700" cy="33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4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124" name="Picture 4">
            <a:extLst>
              <a:ext uri="{FF2B5EF4-FFF2-40B4-BE49-F238E27FC236}">
                <a16:creationId xmlns:a16="http://schemas.microsoft.com/office/drawing/2014/main" id="{29205FA2-DFEA-0746-BAB5-9D9F34A5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2471" y="-161054"/>
            <a:ext cx="5972176" cy="71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DF50F-643E-0846-8F8E-7D7CFC9C89D6}"/>
              </a:ext>
            </a:extLst>
          </p:cNvPr>
          <p:cNvSpPr txBox="1"/>
          <p:nvPr/>
        </p:nvSpPr>
        <p:spPr>
          <a:xfrm>
            <a:off x="4607078" y="530842"/>
            <a:ext cx="7122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 panose="030F0902030302020204" pitchFamily="66" charset="0"/>
              </a:rPr>
              <a:t>                         Your turn!</a:t>
            </a:r>
          </a:p>
        </p:txBody>
      </p:sp>
      <p:pic>
        <p:nvPicPr>
          <p:cNvPr id="7170" name="Picture 2" descr="What are multiplication arrays? (And how to practise them) - Math, Kids and  Chaos">
            <a:extLst>
              <a:ext uri="{FF2B5EF4-FFF2-40B4-BE49-F238E27FC236}">
                <a16:creationId xmlns:a16="http://schemas.microsoft.com/office/drawing/2014/main" id="{38D8EFCD-ABC6-E343-B51F-BC09A137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8" y="3428999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7D24-3370-3440-B04B-F6B959025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67" y="1315577"/>
            <a:ext cx="1645336" cy="164533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CFC5EAE-99E4-E841-B731-E70BCCDCAD75}"/>
              </a:ext>
            </a:extLst>
          </p:cNvPr>
          <p:cNvSpPr/>
          <p:nvPr/>
        </p:nvSpPr>
        <p:spPr>
          <a:xfrm>
            <a:off x="1800225" y="414336"/>
            <a:ext cx="2806853" cy="1610687"/>
          </a:xfrm>
          <a:prstGeom prst="wedgeRoundRectCallout">
            <a:avLst>
              <a:gd name="adj1" fmla="val -48320"/>
              <a:gd name="adj2" fmla="val 61613"/>
              <a:gd name="adj3" fmla="val 16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Count in equal groups to find out the total of the array, not in ones!</a:t>
            </a:r>
          </a:p>
        </p:txBody>
      </p:sp>
    </p:spTree>
    <p:extLst>
      <p:ext uri="{BB962C8B-B14F-4D97-AF65-F5344CB8AC3E}">
        <p14:creationId xmlns:p14="http://schemas.microsoft.com/office/powerpoint/2010/main" val="294841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124" name="Picture 4">
            <a:extLst>
              <a:ext uri="{FF2B5EF4-FFF2-40B4-BE49-F238E27FC236}">
                <a16:creationId xmlns:a16="http://schemas.microsoft.com/office/drawing/2014/main" id="{29205FA2-DFEA-0746-BAB5-9D9F34A5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2471" y="-161054"/>
            <a:ext cx="5972176" cy="71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DF50F-643E-0846-8F8E-7D7CFC9C89D6}"/>
              </a:ext>
            </a:extLst>
          </p:cNvPr>
          <p:cNvSpPr txBox="1"/>
          <p:nvPr/>
        </p:nvSpPr>
        <p:spPr>
          <a:xfrm>
            <a:off x="4607078" y="530842"/>
            <a:ext cx="7122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 panose="030F0902030302020204" pitchFamily="66" charset="0"/>
              </a:rPr>
              <a:t>                         Your turn!</a:t>
            </a:r>
          </a:p>
        </p:txBody>
      </p:sp>
      <p:pic>
        <p:nvPicPr>
          <p:cNvPr id="9218" name="Picture 2" descr="Everyday Arrays! - Lessons - Blendspace">
            <a:extLst>
              <a:ext uri="{FF2B5EF4-FFF2-40B4-BE49-F238E27FC236}">
                <a16:creationId xmlns:a16="http://schemas.microsoft.com/office/drawing/2014/main" id="{FED56749-8BB1-6947-AE14-162F2026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1754187"/>
            <a:ext cx="3581166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4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7D379-2178-E144-955B-BC5969E04DBB}"/>
              </a:ext>
            </a:extLst>
          </p:cNvPr>
          <p:cNvSpPr/>
          <p:nvPr/>
        </p:nvSpPr>
        <p:spPr>
          <a:xfrm>
            <a:off x="272143" y="293914"/>
            <a:ext cx="11647714" cy="627017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14:cNvPr>
              <p14:cNvContentPartPr/>
              <p14:nvPr/>
            </p14:nvContentPartPr>
            <p14:xfrm>
              <a:off x="1930702" y="-86906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8EFD1E-2F5C-964A-B07E-4BCCA2E7B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702" y="-887063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A0DF50F-643E-0846-8F8E-7D7CFC9C89D6}"/>
              </a:ext>
            </a:extLst>
          </p:cNvPr>
          <p:cNvSpPr txBox="1"/>
          <p:nvPr/>
        </p:nvSpPr>
        <p:spPr>
          <a:xfrm>
            <a:off x="471488" y="37842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Work through these arrays. Draw the groups you can find and write down the calculations. There should be 2 repeated addition and 2 multiplication calculations for each array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BF125CC-5E64-2F47-A42F-E132E62D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4" y="1164676"/>
            <a:ext cx="7309493" cy="51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2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352</Words>
  <Application>Microsoft Macintosh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Pearce</dc:creator>
  <cp:lastModifiedBy>Nicola Pearce</cp:lastModifiedBy>
  <cp:revision>9</cp:revision>
  <dcterms:created xsi:type="dcterms:W3CDTF">2021-02-26T11:47:36Z</dcterms:created>
  <dcterms:modified xsi:type="dcterms:W3CDTF">2021-02-26T13:59:53Z</dcterms:modified>
</cp:coreProperties>
</file>