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928325ac7_0_4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10928325ac7_0_4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10928325ac7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10928325ac7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0928325ac7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0928325ac7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0928325ac7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0928325ac7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928325ac7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0928325ac7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0928325ac7_0_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0928325ac7_0_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10928325ac7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10928325ac7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10928325ac7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10928325ac7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10928325ac7_0_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10928325ac7_0_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B45F06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50472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Center for Wooden Boats</a:t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Verdana"/>
                <a:ea typeface="Verdana"/>
                <a:cs typeface="Verdana"/>
                <a:sym typeface="Verdana"/>
              </a:rPr>
              <a:t>2022 State of the Boatshop</a:t>
            </a:r>
            <a:endParaRPr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875" y="4875"/>
            <a:ext cx="9144000" cy="56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>
            <a:off x="0" y="4574100"/>
            <a:ext cx="9144000" cy="5694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22854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20">
                <a:latin typeface="Verdana"/>
                <a:ea typeface="Verdana"/>
                <a:cs typeface="Verdana"/>
                <a:sym typeface="Verdana"/>
              </a:rPr>
              <a:t>Q &amp; A</a:t>
            </a:r>
            <a:endParaRPr sz="402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2021 - Year in Review</a:t>
            </a:r>
            <a:endParaRPr sz="3020"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311700" y="921800"/>
            <a:ext cx="8520600" cy="3659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05"/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Boats Completed - Cosign Wherries, Whitehall, Midori, Dora, J&amp;H lightning, Kayaks and countless other boats had more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hands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on them then in years past.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Hours made - Roughly over 2000 hours of signed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Volgistics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shifts with a fill rate of roughly a 90% fill rate.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05"/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Projects Pushed On - NLU seen more and more work and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organization, countless sorting of items for 3D scans, auctions, and landmarking progress. 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605"/>
              <a:buNone/>
            </a:pPr>
            <a:r>
              <a:t/>
            </a:r>
            <a:endParaRPr sz="109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Division</a:t>
            </a: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 of labor in shops</a:t>
            </a:r>
            <a:endParaRPr sz="30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04300" y="377625"/>
            <a:ext cx="4964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Floating Shop - Mostly paint and minor repairs; projects measured in few days/weeks, traditional vessels. Public/Exhibit space.             I-beam Haulouts.</a:t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Bill Garden Boathall - Mostly long term restorations and major overhauls; and </a:t>
            </a: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contemporary</a:t>
            </a: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boats. Projects measured in months. Class space. Use of ramps and haulouts.</a:t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	North Lake Union - Long term storage and restoration; Large vessel work on all types of boats. Storage and For Sale </a:t>
            </a: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staging</a:t>
            </a:r>
            <a:r>
              <a:rPr lang="en" sz="14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areas. Indefinite timeframes.</a:t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358"/>
              <a:buNone/>
            </a:pPr>
            <a:r>
              <a:t/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358"/>
              <a:buNone/>
            </a:pPr>
            <a:r>
              <a:t/>
            </a:r>
            <a:endParaRPr sz="14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04050" y="1232175"/>
            <a:ext cx="3570200" cy="26791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Shop reorganize - Tools</a:t>
            </a:r>
            <a:endParaRPr sz="30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75" name="Google Shape;75;p16"/>
          <p:cNvSpPr txBox="1"/>
          <p:nvPr>
            <p:ph idx="1" type="body"/>
          </p:nvPr>
        </p:nvSpPr>
        <p:spPr>
          <a:xfrm>
            <a:off x="311700" y="1152475"/>
            <a:ext cx="85215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45720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Floating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shop has 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little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back stock, lightweight but common tools (full sets of everything still), small sets of paint and chems to match boats in water, and 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flexibility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for when stuff breaks down. </a:t>
            </a:r>
            <a:endParaRPr sz="1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45720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Oarhouse tools set acts an extension of Floating shop with specifics (rig gauges all cotter and riggings pins)</a:t>
            </a:r>
            <a:endParaRPr sz="1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WEC shop space and rooms act as back stock areas, excess storage, etc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for SLU based </a:t>
            </a:r>
            <a:r>
              <a:rPr lang="en" sz="160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operations. </a:t>
            </a:r>
            <a:endParaRPr sz="160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Shop reorganize -  Materials</a:t>
            </a:r>
            <a:endParaRPr sz="30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1" name="Google Shape;81;p17"/>
          <p:cNvSpPr txBox="1"/>
          <p:nvPr>
            <p:ph idx="1" type="body"/>
          </p:nvPr>
        </p:nvSpPr>
        <p:spPr>
          <a:xfrm>
            <a:off x="311700" y="1152475"/>
            <a:ext cx="8064000" cy="3924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3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672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Follows similar idea to Tools, what we need on the docks, excess on land.	</a:t>
            </a:r>
            <a:r>
              <a:rPr lang="en" sz="4672">
                <a:solidFill>
                  <a:srgbClr val="CCCCCC"/>
                </a:solidFill>
                <a:latin typeface="Verdana"/>
                <a:ea typeface="Verdana"/>
                <a:cs typeface="Verdana"/>
                <a:sym typeface="Verdana"/>
              </a:rPr>
              <a:t>		</a:t>
            </a:r>
            <a:endParaRPr sz="4672">
              <a:solidFill>
                <a:srgbClr val="CCCC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6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Materials tracking sheets and data:												    	</a:t>
            </a:r>
            <a:endParaRPr sz="4672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6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Pumps of epoxy and scoops of fillers												- Extra wood from stockpiles / non-designated lumber									- Grabbing a new gallon of primer/ alcohol for the other shops?		</a:t>
            </a:r>
            <a:endParaRPr sz="4672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 sz="4672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6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All recorded on sheets near those stations or storage area.</a:t>
            </a:r>
            <a:endParaRPr sz="4672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6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Also for most </a:t>
            </a:r>
            <a:r>
              <a:rPr lang="en" sz="46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consumables</a:t>
            </a:r>
            <a:r>
              <a:rPr lang="en" sz="4672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on a restock bases (not per glove, but per box)</a:t>
            </a:r>
            <a:endParaRPr sz="4672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Volunteers in the shop</a:t>
            </a:r>
            <a:endParaRPr sz="30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52968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 coming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months, opening the shop up for use of space and tools in exchange for volunteer hours. Another way to use those hours if you don't sail.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That comes with some ability to check off people on tools for both safety and efficiency sakes similar to blue cards.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Expanding classes, and assistant shifts for classes. Great for learning and helping side by side, this allows CWb to do more volume.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38775" y="1495925"/>
            <a:ext cx="3230700" cy="21516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Volunteers</a:t>
            </a: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 on the Docks</a:t>
            </a:r>
            <a:endParaRPr sz="30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4226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New Hull and rig health sheets for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identifying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boat parts, and problems. 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Preventive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maintenance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and repairs, varnish top offs, and rotating boats in and out of service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Continue and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improve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best practices for rafting and boat handling to reduce passive damage to boats.</a:t>
            </a:r>
            <a:r>
              <a:rPr lang="en">
                <a:solidFill>
                  <a:srgbClr val="CCCCCC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>
              <a:solidFill>
                <a:srgbClr val="CCCCCC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95" name="Google Shape;95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60372" y="1469386"/>
            <a:ext cx="3602478" cy="22047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latin typeface="Verdana"/>
                <a:ea typeface="Verdana"/>
                <a:cs typeface="Verdana"/>
                <a:sym typeface="Verdana"/>
              </a:rPr>
              <a:t>Safety</a:t>
            </a:r>
            <a:endParaRPr sz="302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77500"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Updated ear and eye pro as available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Updated and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condensed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MSDS for all shops, easy to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access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Tool lock out for larger tools,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especially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in event settings, or when </a:t>
            </a: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applicable.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By keeping stocked supplies, we will be able to do best practices for sanding(dust collection bags),  scraping(cleaning up scraps) and any other tasks (end of shift procedures)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Helps keep the shop running smoothly, and for a long time for anyone to enjoy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Increased and more clear signage on procedures for rags, paints, etc.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(resolute fire story)</a:t>
            </a:r>
            <a:endParaRPr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1"/>
          <p:cNvSpPr txBox="1"/>
          <p:nvPr>
            <p:ph type="title"/>
          </p:nvPr>
        </p:nvSpPr>
        <p:spPr>
          <a:xfrm>
            <a:off x="0" y="0"/>
            <a:ext cx="91440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2022 going </a:t>
            </a:r>
            <a:r>
              <a:rPr lang="en" sz="302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forward</a:t>
            </a:r>
            <a:endParaRPr sz="302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07" name="Google Shape;107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688"/>
              <a:buNone/>
            </a:pP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3 BJKs at NLU for major restoration and pipeline to get there, with a staying presence for storage and heavier work. </a:t>
            </a: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Getting</a:t>
            </a: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these in the water would put us as far ahead as we’ve been in a long time for BJKs</a:t>
            </a:r>
            <a:endParaRPr sz="16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Many Public Sail Boats are in </a:t>
            </a: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desperate</a:t>
            </a: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need of work, Katie, Great pelican, and others to be freshened up for the grand return when able.</a:t>
            </a:r>
            <a:endParaRPr sz="16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688"/>
              <a:buFont typeface="Arial"/>
              <a:buNone/>
            </a:pP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Mercurys - Hopefully seeing mercury Methabel and others worked on towards late summer for use in heavier winter days.</a:t>
            </a:r>
            <a:endParaRPr sz="16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SzPts val="688"/>
              <a:buNone/>
            </a:pP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Adding the capabilities to make our own signage and exhibits boards/running laser engraving ( New Shifts)</a:t>
            </a:r>
            <a:endParaRPr sz="16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SzPts val="688"/>
              <a:buNone/>
            </a:pP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Most of all, have fun keeping boats afloat so we can continue sharing </a:t>
            </a:r>
            <a:r>
              <a:rPr lang="en" sz="1625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this unique place we get to work and be at.</a:t>
            </a:r>
            <a:endParaRPr sz="1625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