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5737C"/>
    <a:srgbClr val="610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4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6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3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7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8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0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8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6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6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E9B1-2DCF-2D49-A7EE-BA76D9FB20F6}" type="datetimeFigureOut">
              <a:rPr lang="en-US" smtClean="0"/>
              <a:t>14-12-02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697E-7D00-EB40-AD48-7E697F8D8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0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/>
          <p:cNvSpPr txBox="1"/>
          <p:nvPr/>
        </p:nvSpPr>
        <p:spPr>
          <a:xfrm>
            <a:off x="757946" y="409662"/>
            <a:ext cx="44729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 for Contemporary Anti-terrorism Law </a:t>
            </a:r>
          </a:p>
          <a:p>
            <a:endParaRPr lang="en-US" dirty="0"/>
          </a:p>
          <a:p>
            <a:r>
              <a:rPr lang="en-US" sz="1400" dirty="0" smtClean="0"/>
              <a:t>Craig Forcese</a:t>
            </a:r>
          </a:p>
          <a:p>
            <a:r>
              <a:rPr lang="en-US" sz="1400" dirty="0" smtClean="0"/>
              <a:t>Dec 3, 2014</a:t>
            </a:r>
            <a:endParaRPr lang="en-US" sz="1400" dirty="0"/>
          </a:p>
        </p:txBody>
      </p:sp>
      <p:sp>
        <p:nvSpPr>
          <p:cNvPr id="78" name="Oval 77"/>
          <p:cNvSpPr/>
          <p:nvPr/>
        </p:nvSpPr>
        <p:spPr>
          <a:xfrm>
            <a:off x="3253842" y="1365503"/>
            <a:ext cx="3719777" cy="381575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415374" y="1529963"/>
            <a:ext cx="3390503" cy="3498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767822" y="1936423"/>
            <a:ext cx="2700074" cy="2703914"/>
          </a:xfrm>
          <a:prstGeom prst="ellipse">
            <a:avLst/>
          </a:prstGeom>
          <a:pattFill prst="ltVert">
            <a:fgClr>
              <a:srgbClr val="F2F2F2"/>
            </a:fgClr>
            <a:bgClr>
              <a:prstClr val="white"/>
            </a:bgClr>
          </a:patt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4365505" y="2050037"/>
            <a:ext cx="151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Criminal preemption:</a:t>
            </a:r>
          </a:p>
          <a:p>
            <a:r>
              <a:rPr lang="en-US" sz="1200" dirty="0" smtClean="0"/>
              <a:t>Terrorism offences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5513208" y="5412738"/>
            <a:ext cx="1625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Zone 4: “Homegrown”, </a:t>
            </a:r>
          </a:p>
          <a:p>
            <a:r>
              <a:rPr lang="en-US" sz="1200" dirty="0" smtClean="0"/>
              <a:t>e.g.,</a:t>
            </a:r>
            <a:r>
              <a:rPr lang="en-US" sz="1200" dirty="0"/>
              <a:t> </a:t>
            </a:r>
            <a:r>
              <a:rPr lang="en-US" sz="1200" dirty="0" smtClean="0"/>
              <a:t>October attacks</a:t>
            </a:r>
          </a:p>
          <a:p>
            <a:r>
              <a:rPr lang="en-US" sz="1200" dirty="0" smtClean="0"/>
              <a:t>(based on info </a:t>
            </a:r>
          </a:p>
          <a:p>
            <a:r>
              <a:rPr lang="en-US" sz="1200" dirty="0" smtClean="0"/>
              <a:t>currently available)</a:t>
            </a:r>
            <a:endParaRPr lang="en-US" sz="1200" dirty="0"/>
          </a:p>
        </p:txBody>
      </p:sp>
      <p:sp>
        <p:nvSpPr>
          <p:cNvPr id="83" name="Oval 82"/>
          <p:cNvSpPr/>
          <p:nvPr/>
        </p:nvSpPr>
        <p:spPr>
          <a:xfrm>
            <a:off x="4227789" y="2490182"/>
            <a:ext cx="1740048" cy="161011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4747802" y="2627049"/>
            <a:ext cx="1088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“Terrorist</a:t>
            </a:r>
          </a:p>
          <a:p>
            <a:r>
              <a:rPr lang="en-US" dirty="0" smtClean="0"/>
              <a:t>Activity”</a:t>
            </a:r>
            <a:endParaRPr lang="en-US" dirty="0"/>
          </a:p>
        </p:txBody>
      </p:sp>
      <p:sp>
        <p:nvSpPr>
          <p:cNvPr id="85" name="Line Callout 1 84"/>
          <p:cNvSpPr/>
          <p:nvPr/>
        </p:nvSpPr>
        <p:spPr>
          <a:xfrm>
            <a:off x="5363690" y="5381653"/>
            <a:ext cx="1836273" cy="923518"/>
          </a:xfrm>
          <a:prstGeom prst="borderCallout1">
            <a:avLst>
              <a:gd name="adj1" fmla="val 1477"/>
              <a:gd name="adj2" fmla="val -756"/>
              <a:gd name="adj3" fmla="val -175514"/>
              <a:gd name="adj4" fmla="val -3715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Line Callout 1 85"/>
          <p:cNvSpPr/>
          <p:nvPr/>
        </p:nvSpPr>
        <p:spPr>
          <a:xfrm>
            <a:off x="7139074" y="3417475"/>
            <a:ext cx="1720093" cy="1403092"/>
          </a:xfrm>
          <a:prstGeom prst="borderCallout1">
            <a:avLst>
              <a:gd name="adj1" fmla="val 1477"/>
              <a:gd name="adj2" fmla="val -756"/>
              <a:gd name="adj3" fmla="val -3570"/>
              <a:gd name="adj4" fmla="val -16203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205355" y="3549141"/>
            <a:ext cx="15773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Zone 5: Attacks by radicalized “returnees” (or overseas </a:t>
            </a:r>
            <a:r>
              <a:rPr lang="en-US" sz="1200" dirty="0" err="1" smtClean="0"/>
              <a:t>behaviour</a:t>
            </a:r>
            <a:r>
              <a:rPr lang="en-US" sz="1200" dirty="0" smtClean="0"/>
              <a:t> that constitutes terrorist activity)</a:t>
            </a:r>
            <a:endParaRPr lang="en-US" sz="1200" dirty="0"/>
          </a:p>
        </p:txBody>
      </p:sp>
      <p:sp>
        <p:nvSpPr>
          <p:cNvPr id="88" name="Line Callout 1 87"/>
          <p:cNvSpPr/>
          <p:nvPr/>
        </p:nvSpPr>
        <p:spPr>
          <a:xfrm>
            <a:off x="6960185" y="1214516"/>
            <a:ext cx="1704480" cy="1671041"/>
          </a:xfrm>
          <a:prstGeom prst="borderCallout1">
            <a:avLst>
              <a:gd name="adj1" fmla="val 1477"/>
              <a:gd name="adj2" fmla="val -756"/>
              <a:gd name="adj3" fmla="val 106883"/>
              <a:gd name="adj4" fmla="val -149094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005368" y="1273912"/>
            <a:ext cx="15773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Zone 6: Most likely overseas conduct by non-radicalized individuals that amounts to terrorist activity (foreign volunteers running amok)</a:t>
            </a:r>
            <a:endParaRPr lang="en-US" sz="1200" dirty="0"/>
          </a:p>
        </p:txBody>
      </p:sp>
      <p:sp>
        <p:nvSpPr>
          <p:cNvPr id="90" name="TextBox 89"/>
          <p:cNvSpPr txBox="1"/>
          <p:nvPr/>
        </p:nvSpPr>
        <p:spPr>
          <a:xfrm>
            <a:off x="2377837" y="2278652"/>
            <a:ext cx="102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“Foreign</a:t>
            </a:r>
          </a:p>
          <a:p>
            <a:r>
              <a:rPr lang="en-US" dirty="0" smtClean="0"/>
              <a:t>Fighting”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2788798" y="4853904"/>
            <a:ext cx="1671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“Radicalization”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2873506" y="2111738"/>
            <a:ext cx="682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Zone 1</a:t>
            </a:r>
            <a:endParaRPr lang="en-US" sz="1200" dirty="0"/>
          </a:p>
        </p:txBody>
      </p:sp>
      <p:sp>
        <p:nvSpPr>
          <p:cNvPr id="93" name="TextBox 92"/>
          <p:cNvSpPr txBox="1"/>
          <p:nvPr/>
        </p:nvSpPr>
        <p:spPr>
          <a:xfrm>
            <a:off x="2848528" y="4525695"/>
            <a:ext cx="8540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Zone 2</a:t>
            </a:r>
            <a:endParaRPr lang="en-US" sz="1200" dirty="0"/>
          </a:p>
        </p:txBody>
      </p:sp>
      <p:sp>
        <p:nvSpPr>
          <p:cNvPr id="94" name="TextBox 93"/>
          <p:cNvSpPr txBox="1"/>
          <p:nvPr/>
        </p:nvSpPr>
        <p:spPr>
          <a:xfrm>
            <a:off x="2615702" y="3458046"/>
            <a:ext cx="8540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Zone 3</a:t>
            </a:r>
            <a:endParaRPr lang="en-US" sz="1200" dirty="0"/>
          </a:p>
        </p:txBody>
      </p:sp>
      <p:sp>
        <p:nvSpPr>
          <p:cNvPr id="95" name="Oval 94"/>
          <p:cNvSpPr/>
          <p:nvPr/>
        </p:nvSpPr>
        <p:spPr>
          <a:xfrm>
            <a:off x="1985831" y="2050037"/>
            <a:ext cx="2552462" cy="23725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243044" y="2950215"/>
            <a:ext cx="2759593" cy="27417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3900981" y="2627049"/>
            <a:ext cx="400882" cy="26161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Z. 7</a:t>
            </a:r>
            <a:endParaRPr lang="en-US" sz="1100" dirty="0"/>
          </a:p>
        </p:txBody>
      </p:sp>
      <p:sp>
        <p:nvSpPr>
          <p:cNvPr id="98" name="TextBox 97"/>
          <p:cNvSpPr txBox="1"/>
          <p:nvPr/>
        </p:nvSpPr>
        <p:spPr>
          <a:xfrm>
            <a:off x="3798016" y="3346460"/>
            <a:ext cx="421908" cy="26161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Z. 8</a:t>
            </a:r>
            <a:endParaRPr lang="en-US" sz="1100" dirty="0"/>
          </a:p>
        </p:txBody>
      </p:sp>
      <p:sp>
        <p:nvSpPr>
          <p:cNvPr id="99" name="TextBox 98"/>
          <p:cNvSpPr txBox="1"/>
          <p:nvPr/>
        </p:nvSpPr>
        <p:spPr>
          <a:xfrm>
            <a:off x="4260185" y="4067816"/>
            <a:ext cx="441130" cy="26161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Z. 9</a:t>
            </a:r>
            <a:endParaRPr lang="en-US" sz="1100" dirty="0"/>
          </a:p>
        </p:txBody>
      </p:sp>
      <p:sp>
        <p:nvSpPr>
          <p:cNvPr id="100" name="TextBox 99"/>
          <p:cNvSpPr txBox="1"/>
          <p:nvPr/>
        </p:nvSpPr>
        <p:spPr>
          <a:xfrm>
            <a:off x="3415374" y="2490182"/>
            <a:ext cx="487615" cy="26161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Z. 10</a:t>
            </a:r>
            <a:endParaRPr lang="en-US" sz="11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366940" y="3155865"/>
            <a:ext cx="431076" cy="26161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Z.11</a:t>
            </a:r>
            <a:endParaRPr lang="en-US" sz="11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019483" y="4394890"/>
            <a:ext cx="440754" cy="26161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Z.12</a:t>
            </a:r>
            <a:endParaRPr lang="en-US" sz="11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580625" y="1508797"/>
            <a:ext cx="1099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Administrative </a:t>
            </a:r>
          </a:p>
          <a:p>
            <a:r>
              <a:rPr lang="en-US" sz="1200" dirty="0" smtClean="0"/>
              <a:t>preemption</a:t>
            </a:r>
            <a:endParaRPr lang="en-US" sz="1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4267602" y="1080378"/>
            <a:ext cx="17481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Investigative preemption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2233083" y="22754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976787" y="2041422"/>
            <a:ext cx="1689856" cy="1938095"/>
          </a:xfrm>
          <a:custGeom>
            <a:avLst/>
            <a:gdLst>
              <a:gd name="connsiteX0" fmla="*/ 309213 w 1689856"/>
              <a:gd name="connsiteY0" fmla="*/ 1937911 h 1938095"/>
              <a:gd name="connsiteX1" fmla="*/ 415046 w 1689856"/>
              <a:gd name="connsiteY1" fmla="*/ 1652161 h 1938095"/>
              <a:gd name="connsiteX2" fmla="*/ 616130 w 1689856"/>
              <a:gd name="connsiteY2" fmla="*/ 1366411 h 1938095"/>
              <a:gd name="connsiteX3" fmla="*/ 838380 w 1689856"/>
              <a:gd name="connsiteY3" fmla="*/ 1165328 h 1938095"/>
              <a:gd name="connsiteX4" fmla="*/ 1124130 w 1689856"/>
              <a:gd name="connsiteY4" fmla="*/ 1017161 h 1938095"/>
              <a:gd name="connsiteX5" fmla="*/ 1282880 w 1689856"/>
              <a:gd name="connsiteY5" fmla="*/ 943078 h 1938095"/>
              <a:gd name="connsiteX6" fmla="*/ 1356963 w 1689856"/>
              <a:gd name="connsiteY6" fmla="*/ 646745 h 1938095"/>
              <a:gd name="connsiteX7" fmla="*/ 1473380 w 1689856"/>
              <a:gd name="connsiteY7" fmla="*/ 382161 h 1938095"/>
              <a:gd name="connsiteX8" fmla="*/ 1674463 w 1689856"/>
              <a:gd name="connsiteY8" fmla="*/ 64661 h 1938095"/>
              <a:gd name="connsiteX9" fmla="*/ 1642713 w 1689856"/>
              <a:gd name="connsiteY9" fmla="*/ 85828 h 1938095"/>
              <a:gd name="connsiteX10" fmla="*/ 1378130 w 1689856"/>
              <a:gd name="connsiteY10" fmla="*/ 1161 h 1938095"/>
              <a:gd name="connsiteX11" fmla="*/ 1071213 w 1689856"/>
              <a:gd name="connsiteY11" fmla="*/ 43495 h 1938095"/>
              <a:gd name="connsiteX12" fmla="*/ 721963 w 1689856"/>
              <a:gd name="connsiteY12" fmla="*/ 138745 h 1938095"/>
              <a:gd name="connsiteX13" fmla="*/ 425630 w 1689856"/>
              <a:gd name="connsiteY13" fmla="*/ 308078 h 1938095"/>
              <a:gd name="connsiteX14" fmla="*/ 182213 w 1689856"/>
              <a:gd name="connsiteY14" fmla="*/ 593828 h 1938095"/>
              <a:gd name="connsiteX15" fmla="*/ 34046 w 1689856"/>
              <a:gd name="connsiteY15" fmla="*/ 953661 h 1938095"/>
              <a:gd name="connsiteX16" fmla="*/ 2296 w 1689856"/>
              <a:gd name="connsiteY16" fmla="*/ 1324078 h 1938095"/>
              <a:gd name="connsiteX17" fmla="*/ 76380 w 1689856"/>
              <a:gd name="connsiteY17" fmla="*/ 1609828 h 1938095"/>
              <a:gd name="connsiteX18" fmla="*/ 309213 w 1689856"/>
              <a:gd name="connsiteY18" fmla="*/ 1937911 h 1938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89856" h="1938095">
                <a:moveTo>
                  <a:pt x="309213" y="1937911"/>
                </a:moveTo>
                <a:cubicBezTo>
                  <a:pt x="365657" y="1944967"/>
                  <a:pt x="363893" y="1747411"/>
                  <a:pt x="415046" y="1652161"/>
                </a:cubicBezTo>
                <a:cubicBezTo>
                  <a:pt x="466199" y="1556911"/>
                  <a:pt x="545574" y="1447550"/>
                  <a:pt x="616130" y="1366411"/>
                </a:cubicBezTo>
                <a:cubicBezTo>
                  <a:pt x="686686" y="1285272"/>
                  <a:pt x="753713" y="1223536"/>
                  <a:pt x="838380" y="1165328"/>
                </a:cubicBezTo>
                <a:cubicBezTo>
                  <a:pt x="923047" y="1107120"/>
                  <a:pt x="1050047" y="1054203"/>
                  <a:pt x="1124130" y="1017161"/>
                </a:cubicBezTo>
                <a:cubicBezTo>
                  <a:pt x="1198213" y="980119"/>
                  <a:pt x="1244075" y="1004814"/>
                  <a:pt x="1282880" y="943078"/>
                </a:cubicBezTo>
                <a:cubicBezTo>
                  <a:pt x="1321686" y="881342"/>
                  <a:pt x="1325213" y="740231"/>
                  <a:pt x="1356963" y="646745"/>
                </a:cubicBezTo>
                <a:cubicBezTo>
                  <a:pt x="1388713" y="553259"/>
                  <a:pt x="1420463" y="479175"/>
                  <a:pt x="1473380" y="382161"/>
                </a:cubicBezTo>
                <a:cubicBezTo>
                  <a:pt x="1526297" y="285147"/>
                  <a:pt x="1646241" y="114050"/>
                  <a:pt x="1674463" y="64661"/>
                </a:cubicBezTo>
                <a:cubicBezTo>
                  <a:pt x="1702685" y="15272"/>
                  <a:pt x="1692102" y="96411"/>
                  <a:pt x="1642713" y="85828"/>
                </a:cubicBezTo>
                <a:cubicBezTo>
                  <a:pt x="1593324" y="75245"/>
                  <a:pt x="1473380" y="8216"/>
                  <a:pt x="1378130" y="1161"/>
                </a:cubicBezTo>
                <a:cubicBezTo>
                  <a:pt x="1282880" y="-5894"/>
                  <a:pt x="1180574" y="20564"/>
                  <a:pt x="1071213" y="43495"/>
                </a:cubicBezTo>
                <a:cubicBezTo>
                  <a:pt x="961852" y="66426"/>
                  <a:pt x="829560" y="94648"/>
                  <a:pt x="721963" y="138745"/>
                </a:cubicBezTo>
                <a:cubicBezTo>
                  <a:pt x="614366" y="182842"/>
                  <a:pt x="515588" y="232231"/>
                  <a:pt x="425630" y="308078"/>
                </a:cubicBezTo>
                <a:cubicBezTo>
                  <a:pt x="335672" y="383925"/>
                  <a:pt x="247477" y="486231"/>
                  <a:pt x="182213" y="593828"/>
                </a:cubicBezTo>
                <a:cubicBezTo>
                  <a:pt x="116949" y="701425"/>
                  <a:pt x="64032" y="831953"/>
                  <a:pt x="34046" y="953661"/>
                </a:cubicBezTo>
                <a:cubicBezTo>
                  <a:pt x="4060" y="1075369"/>
                  <a:pt x="-4760" y="1214717"/>
                  <a:pt x="2296" y="1324078"/>
                </a:cubicBezTo>
                <a:cubicBezTo>
                  <a:pt x="9352" y="1433439"/>
                  <a:pt x="26991" y="1503995"/>
                  <a:pt x="76380" y="1609828"/>
                </a:cubicBezTo>
                <a:cubicBezTo>
                  <a:pt x="125769" y="1715661"/>
                  <a:pt x="252769" y="1930855"/>
                  <a:pt x="309213" y="1937911"/>
                </a:cubicBezTo>
                <a:close/>
              </a:path>
            </a:pathLst>
          </a:custGeom>
          <a:solidFill>
            <a:srgbClr val="008000">
              <a:alpha val="52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249934" y="4005079"/>
            <a:ext cx="2500188" cy="1680086"/>
          </a:xfrm>
          <a:custGeom>
            <a:avLst/>
            <a:gdLst>
              <a:gd name="connsiteX0" fmla="*/ 53000 w 2500188"/>
              <a:gd name="connsiteY0" fmla="*/ 6004 h 1680086"/>
              <a:gd name="connsiteX1" fmla="*/ 83 w 2500188"/>
              <a:gd name="connsiteY1" fmla="*/ 312921 h 1680086"/>
              <a:gd name="connsiteX2" fmla="*/ 63583 w 2500188"/>
              <a:gd name="connsiteY2" fmla="*/ 725671 h 1680086"/>
              <a:gd name="connsiteX3" fmla="*/ 222333 w 2500188"/>
              <a:gd name="connsiteY3" fmla="*/ 1053754 h 1680086"/>
              <a:gd name="connsiteX4" fmla="*/ 476333 w 2500188"/>
              <a:gd name="connsiteY4" fmla="*/ 1339504 h 1680086"/>
              <a:gd name="connsiteX5" fmla="*/ 857333 w 2500188"/>
              <a:gd name="connsiteY5" fmla="*/ 1582921 h 1680086"/>
              <a:gd name="connsiteX6" fmla="*/ 1312417 w 2500188"/>
              <a:gd name="connsiteY6" fmla="*/ 1678171 h 1680086"/>
              <a:gd name="connsiteX7" fmla="*/ 1778083 w 2500188"/>
              <a:gd name="connsiteY7" fmla="*/ 1635838 h 1680086"/>
              <a:gd name="connsiteX8" fmla="*/ 2085000 w 2500188"/>
              <a:gd name="connsiteY8" fmla="*/ 1508838 h 1680086"/>
              <a:gd name="connsiteX9" fmla="*/ 2328417 w 2500188"/>
              <a:gd name="connsiteY9" fmla="*/ 1328921 h 1680086"/>
              <a:gd name="connsiteX10" fmla="*/ 2497750 w 2500188"/>
              <a:gd name="connsiteY10" fmla="*/ 1149004 h 1680086"/>
              <a:gd name="connsiteX11" fmla="*/ 2201417 w 2500188"/>
              <a:gd name="connsiteY11" fmla="*/ 1053754 h 1680086"/>
              <a:gd name="connsiteX12" fmla="*/ 1894500 w 2500188"/>
              <a:gd name="connsiteY12" fmla="*/ 916171 h 1680086"/>
              <a:gd name="connsiteX13" fmla="*/ 1651083 w 2500188"/>
              <a:gd name="connsiteY13" fmla="*/ 746838 h 1680086"/>
              <a:gd name="connsiteX14" fmla="*/ 1471167 w 2500188"/>
              <a:gd name="connsiteY14" fmla="*/ 566921 h 1680086"/>
              <a:gd name="connsiteX15" fmla="*/ 1365333 w 2500188"/>
              <a:gd name="connsiteY15" fmla="*/ 365838 h 1680086"/>
              <a:gd name="connsiteX16" fmla="*/ 1185417 w 2500188"/>
              <a:gd name="connsiteY16" fmla="*/ 408171 h 1680086"/>
              <a:gd name="connsiteX17" fmla="*/ 867917 w 2500188"/>
              <a:gd name="connsiteY17" fmla="*/ 408171 h 1680086"/>
              <a:gd name="connsiteX18" fmla="*/ 603333 w 2500188"/>
              <a:gd name="connsiteY18" fmla="*/ 334088 h 1680086"/>
              <a:gd name="connsiteX19" fmla="*/ 317583 w 2500188"/>
              <a:gd name="connsiteY19" fmla="*/ 249421 h 1680086"/>
              <a:gd name="connsiteX20" fmla="*/ 169417 w 2500188"/>
              <a:gd name="connsiteY20" fmla="*/ 122421 h 1680086"/>
              <a:gd name="connsiteX21" fmla="*/ 53000 w 2500188"/>
              <a:gd name="connsiteY21" fmla="*/ 6004 h 1680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00188" h="1680086">
                <a:moveTo>
                  <a:pt x="53000" y="6004"/>
                </a:moveTo>
                <a:cubicBezTo>
                  <a:pt x="24778" y="37754"/>
                  <a:pt x="-1681" y="192977"/>
                  <a:pt x="83" y="312921"/>
                </a:cubicBezTo>
                <a:cubicBezTo>
                  <a:pt x="1847" y="432866"/>
                  <a:pt x="26541" y="602199"/>
                  <a:pt x="63583" y="725671"/>
                </a:cubicBezTo>
                <a:cubicBezTo>
                  <a:pt x="100625" y="849143"/>
                  <a:pt x="153541" y="951449"/>
                  <a:pt x="222333" y="1053754"/>
                </a:cubicBezTo>
                <a:cubicBezTo>
                  <a:pt x="291125" y="1156060"/>
                  <a:pt x="370500" y="1251310"/>
                  <a:pt x="476333" y="1339504"/>
                </a:cubicBezTo>
                <a:cubicBezTo>
                  <a:pt x="582166" y="1427699"/>
                  <a:pt x="717986" y="1526477"/>
                  <a:pt x="857333" y="1582921"/>
                </a:cubicBezTo>
                <a:cubicBezTo>
                  <a:pt x="996680" y="1639365"/>
                  <a:pt x="1158959" y="1669352"/>
                  <a:pt x="1312417" y="1678171"/>
                </a:cubicBezTo>
                <a:cubicBezTo>
                  <a:pt x="1465875" y="1686991"/>
                  <a:pt x="1649319" y="1664060"/>
                  <a:pt x="1778083" y="1635838"/>
                </a:cubicBezTo>
                <a:cubicBezTo>
                  <a:pt x="1906847" y="1607616"/>
                  <a:pt x="1993278" y="1559991"/>
                  <a:pt x="2085000" y="1508838"/>
                </a:cubicBezTo>
                <a:cubicBezTo>
                  <a:pt x="2176722" y="1457685"/>
                  <a:pt x="2259625" y="1388893"/>
                  <a:pt x="2328417" y="1328921"/>
                </a:cubicBezTo>
                <a:cubicBezTo>
                  <a:pt x="2397209" y="1268949"/>
                  <a:pt x="2518917" y="1194865"/>
                  <a:pt x="2497750" y="1149004"/>
                </a:cubicBezTo>
                <a:cubicBezTo>
                  <a:pt x="2476583" y="1103143"/>
                  <a:pt x="2301959" y="1092560"/>
                  <a:pt x="2201417" y="1053754"/>
                </a:cubicBezTo>
                <a:cubicBezTo>
                  <a:pt x="2100875" y="1014948"/>
                  <a:pt x="1986222" y="967324"/>
                  <a:pt x="1894500" y="916171"/>
                </a:cubicBezTo>
                <a:cubicBezTo>
                  <a:pt x="1802778" y="865018"/>
                  <a:pt x="1721638" y="805046"/>
                  <a:pt x="1651083" y="746838"/>
                </a:cubicBezTo>
                <a:cubicBezTo>
                  <a:pt x="1580528" y="688630"/>
                  <a:pt x="1518792" y="630421"/>
                  <a:pt x="1471167" y="566921"/>
                </a:cubicBezTo>
                <a:cubicBezTo>
                  <a:pt x="1423542" y="503421"/>
                  <a:pt x="1412958" y="392296"/>
                  <a:pt x="1365333" y="365838"/>
                </a:cubicBezTo>
                <a:cubicBezTo>
                  <a:pt x="1317708" y="339380"/>
                  <a:pt x="1268320" y="401116"/>
                  <a:pt x="1185417" y="408171"/>
                </a:cubicBezTo>
                <a:cubicBezTo>
                  <a:pt x="1102514" y="415226"/>
                  <a:pt x="964931" y="420518"/>
                  <a:pt x="867917" y="408171"/>
                </a:cubicBezTo>
                <a:cubicBezTo>
                  <a:pt x="770903" y="395824"/>
                  <a:pt x="603333" y="334088"/>
                  <a:pt x="603333" y="334088"/>
                </a:cubicBezTo>
                <a:cubicBezTo>
                  <a:pt x="511611" y="307630"/>
                  <a:pt x="389902" y="284699"/>
                  <a:pt x="317583" y="249421"/>
                </a:cubicBezTo>
                <a:cubicBezTo>
                  <a:pt x="245264" y="214143"/>
                  <a:pt x="217042" y="168282"/>
                  <a:pt x="169417" y="122421"/>
                </a:cubicBezTo>
                <a:cubicBezTo>
                  <a:pt x="121792" y="76560"/>
                  <a:pt x="81222" y="-25746"/>
                  <a:pt x="53000" y="6004"/>
                </a:cubicBezTo>
                <a:close/>
              </a:path>
            </a:pathLst>
          </a:custGeom>
          <a:solidFill>
            <a:srgbClr val="008000">
              <a:alpha val="33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307144" y="2973007"/>
            <a:ext cx="1284702" cy="1442987"/>
          </a:xfrm>
          <a:custGeom>
            <a:avLst/>
            <a:gdLst>
              <a:gd name="connsiteX0" fmla="*/ 23 w 1284702"/>
              <a:gd name="connsiteY0" fmla="*/ 995743 h 1442987"/>
              <a:gd name="connsiteX1" fmla="*/ 169356 w 1284702"/>
              <a:gd name="connsiteY1" fmla="*/ 561826 h 1442987"/>
              <a:gd name="connsiteX2" fmla="*/ 444523 w 1284702"/>
              <a:gd name="connsiteY2" fmla="*/ 307826 h 1442987"/>
              <a:gd name="connsiteX3" fmla="*/ 613856 w 1284702"/>
              <a:gd name="connsiteY3" fmla="*/ 191410 h 1442987"/>
              <a:gd name="connsiteX4" fmla="*/ 984273 w 1284702"/>
              <a:gd name="connsiteY4" fmla="*/ 11493 h 1442987"/>
              <a:gd name="connsiteX5" fmla="*/ 920773 w 1284702"/>
              <a:gd name="connsiteY5" fmla="*/ 22076 h 1442987"/>
              <a:gd name="connsiteX6" fmla="*/ 952523 w 1284702"/>
              <a:gd name="connsiteY6" fmla="*/ 53826 h 1442987"/>
              <a:gd name="connsiteX7" fmla="*/ 952523 w 1284702"/>
              <a:gd name="connsiteY7" fmla="*/ 434826 h 1442987"/>
              <a:gd name="connsiteX8" fmla="*/ 1005439 w 1284702"/>
              <a:gd name="connsiteY8" fmla="*/ 762910 h 1442987"/>
              <a:gd name="connsiteX9" fmla="*/ 1058356 w 1284702"/>
              <a:gd name="connsiteY9" fmla="*/ 995743 h 1442987"/>
              <a:gd name="connsiteX10" fmla="*/ 1174773 w 1284702"/>
              <a:gd name="connsiteY10" fmla="*/ 1196826 h 1442987"/>
              <a:gd name="connsiteX11" fmla="*/ 1280606 w 1284702"/>
              <a:gd name="connsiteY11" fmla="*/ 1397910 h 1442987"/>
              <a:gd name="connsiteX12" fmla="*/ 1026606 w 1284702"/>
              <a:gd name="connsiteY12" fmla="*/ 1440243 h 1442987"/>
              <a:gd name="connsiteX13" fmla="*/ 751439 w 1284702"/>
              <a:gd name="connsiteY13" fmla="*/ 1429660 h 1442987"/>
              <a:gd name="connsiteX14" fmla="*/ 529189 w 1284702"/>
              <a:gd name="connsiteY14" fmla="*/ 1355576 h 1442987"/>
              <a:gd name="connsiteX15" fmla="*/ 285773 w 1284702"/>
              <a:gd name="connsiteY15" fmla="*/ 1292076 h 1442987"/>
              <a:gd name="connsiteX16" fmla="*/ 179939 w 1284702"/>
              <a:gd name="connsiteY16" fmla="*/ 1186243 h 1442987"/>
              <a:gd name="connsiteX17" fmla="*/ 23 w 1284702"/>
              <a:gd name="connsiteY17" fmla="*/ 995743 h 1442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84702" h="1442987">
                <a:moveTo>
                  <a:pt x="23" y="995743"/>
                </a:moveTo>
                <a:cubicBezTo>
                  <a:pt x="-1741" y="891674"/>
                  <a:pt x="95273" y="676479"/>
                  <a:pt x="169356" y="561826"/>
                </a:cubicBezTo>
                <a:cubicBezTo>
                  <a:pt x="243439" y="447173"/>
                  <a:pt x="370440" y="369562"/>
                  <a:pt x="444523" y="307826"/>
                </a:cubicBezTo>
                <a:cubicBezTo>
                  <a:pt x="518606" y="246090"/>
                  <a:pt x="523898" y="240799"/>
                  <a:pt x="613856" y="191410"/>
                </a:cubicBezTo>
                <a:cubicBezTo>
                  <a:pt x="703814" y="142021"/>
                  <a:pt x="933120" y="39715"/>
                  <a:pt x="984273" y="11493"/>
                </a:cubicBezTo>
                <a:cubicBezTo>
                  <a:pt x="1035426" y="-16729"/>
                  <a:pt x="926065" y="15020"/>
                  <a:pt x="920773" y="22076"/>
                </a:cubicBezTo>
                <a:cubicBezTo>
                  <a:pt x="915481" y="29131"/>
                  <a:pt x="947231" y="-14966"/>
                  <a:pt x="952523" y="53826"/>
                </a:cubicBezTo>
                <a:cubicBezTo>
                  <a:pt x="957815" y="122618"/>
                  <a:pt x="943704" y="316645"/>
                  <a:pt x="952523" y="434826"/>
                </a:cubicBezTo>
                <a:cubicBezTo>
                  <a:pt x="961342" y="553007"/>
                  <a:pt x="987800" y="669424"/>
                  <a:pt x="1005439" y="762910"/>
                </a:cubicBezTo>
                <a:cubicBezTo>
                  <a:pt x="1023078" y="856396"/>
                  <a:pt x="1030134" y="923424"/>
                  <a:pt x="1058356" y="995743"/>
                </a:cubicBezTo>
                <a:cubicBezTo>
                  <a:pt x="1086578" y="1068062"/>
                  <a:pt x="1137731" y="1129798"/>
                  <a:pt x="1174773" y="1196826"/>
                </a:cubicBezTo>
                <a:cubicBezTo>
                  <a:pt x="1211815" y="1263854"/>
                  <a:pt x="1305301" y="1357341"/>
                  <a:pt x="1280606" y="1397910"/>
                </a:cubicBezTo>
                <a:cubicBezTo>
                  <a:pt x="1255912" y="1438480"/>
                  <a:pt x="1114801" y="1434951"/>
                  <a:pt x="1026606" y="1440243"/>
                </a:cubicBezTo>
                <a:cubicBezTo>
                  <a:pt x="938412" y="1445535"/>
                  <a:pt x="834342" y="1443771"/>
                  <a:pt x="751439" y="1429660"/>
                </a:cubicBezTo>
                <a:cubicBezTo>
                  <a:pt x="668536" y="1415549"/>
                  <a:pt x="606800" y="1378507"/>
                  <a:pt x="529189" y="1355576"/>
                </a:cubicBezTo>
                <a:cubicBezTo>
                  <a:pt x="451578" y="1332645"/>
                  <a:pt x="343981" y="1320298"/>
                  <a:pt x="285773" y="1292076"/>
                </a:cubicBezTo>
                <a:cubicBezTo>
                  <a:pt x="227565" y="1263854"/>
                  <a:pt x="231092" y="1233868"/>
                  <a:pt x="179939" y="1186243"/>
                </a:cubicBezTo>
                <a:cubicBezTo>
                  <a:pt x="128786" y="1138618"/>
                  <a:pt x="1787" y="1099812"/>
                  <a:pt x="23" y="995743"/>
                </a:cubicBezTo>
                <a:close/>
              </a:path>
            </a:pathLst>
          </a:custGeom>
          <a:solidFill>
            <a:srgbClr val="008000">
              <a:alpha val="43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238021" y="2758236"/>
            <a:ext cx="758749" cy="1346183"/>
          </a:xfrm>
          <a:custGeom>
            <a:avLst/>
            <a:gdLst>
              <a:gd name="connsiteX0" fmla="*/ 198512 w 758749"/>
              <a:gd name="connsiteY0" fmla="*/ 1897 h 1346183"/>
              <a:gd name="connsiteX1" fmla="*/ 79979 w 758749"/>
              <a:gd name="connsiteY1" fmla="*/ 162764 h 1346183"/>
              <a:gd name="connsiteX2" fmla="*/ 12246 w 758749"/>
              <a:gd name="connsiteY2" fmla="*/ 391364 h 1346183"/>
              <a:gd name="connsiteX3" fmla="*/ 3779 w 758749"/>
              <a:gd name="connsiteY3" fmla="*/ 636897 h 1346183"/>
              <a:gd name="connsiteX4" fmla="*/ 54579 w 758749"/>
              <a:gd name="connsiteY4" fmla="*/ 823164 h 1346183"/>
              <a:gd name="connsiteX5" fmla="*/ 156179 w 758749"/>
              <a:gd name="connsiteY5" fmla="*/ 1017897 h 1346183"/>
              <a:gd name="connsiteX6" fmla="*/ 359379 w 758749"/>
              <a:gd name="connsiteY6" fmla="*/ 1195697 h 1346183"/>
              <a:gd name="connsiteX7" fmla="*/ 587979 w 758749"/>
              <a:gd name="connsiteY7" fmla="*/ 1288831 h 1346183"/>
              <a:gd name="connsiteX8" fmla="*/ 757312 w 758749"/>
              <a:gd name="connsiteY8" fmla="*/ 1331164 h 1346183"/>
              <a:gd name="connsiteX9" fmla="*/ 664179 w 758749"/>
              <a:gd name="connsiteY9" fmla="*/ 1026364 h 1346183"/>
              <a:gd name="connsiteX10" fmla="*/ 571046 w 758749"/>
              <a:gd name="connsiteY10" fmla="*/ 848564 h 1346183"/>
              <a:gd name="connsiteX11" fmla="*/ 452512 w 758749"/>
              <a:gd name="connsiteY11" fmla="*/ 679231 h 1346183"/>
              <a:gd name="connsiteX12" fmla="*/ 283179 w 758749"/>
              <a:gd name="connsiteY12" fmla="*/ 535297 h 1346183"/>
              <a:gd name="connsiteX13" fmla="*/ 308579 w 758749"/>
              <a:gd name="connsiteY13" fmla="*/ 492964 h 1346183"/>
              <a:gd name="connsiteX14" fmla="*/ 291646 w 758749"/>
              <a:gd name="connsiteY14" fmla="*/ 272831 h 1346183"/>
              <a:gd name="connsiteX15" fmla="*/ 249312 w 758749"/>
              <a:gd name="connsiteY15" fmla="*/ 86564 h 1346183"/>
              <a:gd name="connsiteX16" fmla="*/ 198512 w 758749"/>
              <a:gd name="connsiteY16" fmla="*/ 1897 h 1346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749" h="1346183">
                <a:moveTo>
                  <a:pt x="198512" y="1897"/>
                </a:moveTo>
                <a:cubicBezTo>
                  <a:pt x="170290" y="14597"/>
                  <a:pt x="111023" y="97853"/>
                  <a:pt x="79979" y="162764"/>
                </a:cubicBezTo>
                <a:cubicBezTo>
                  <a:pt x="48935" y="227675"/>
                  <a:pt x="24946" y="312342"/>
                  <a:pt x="12246" y="391364"/>
                </a:cubicBezTo>
                <a:cubicBezTo>
                  <a:pt x="-454" y="470386"/>
                  <a:pt x="-3276" y="564930"/>
                  <a:pt x="3779" y="636897"/>
                </a:cubicBezTo>
                <a:cubicBezTo>
                  <a:pt x="10834" y="708864"/>
                  <a:pt x="29179" y="759664"/>
                  <a:pt x="54579" y="823164"/>
                </a:cubicBezTo>
                <a:cubicBezTo>
                  <a:pt x="79979" y="886664"/>
                  <a:pt x="105379" y="955808"/>
                  <a:pt x="156179" y="1017897"/>
                </a:cubicBezTo>
                <a:cubicBezTo>
                  <a:pt x="206979" y="1079986"/>
                  <a:pt x="287412" y="1150541"/>
                  <a:pt x="359379" y="1195697"/>
                </a:cubicBezTo>
                <a:cubicBezTo>
                  <a:pt x="431346" y="1240853"/>
                  <a:pt x="521657" y="1266253"/>
                  <a:pt x="587979" y="1288831"/>
                </a:cubicBezTo>
                <a:cubicBezTo>
                  <a:pt x="654301" y="1311409"/>
                  <a:pt x="744612" y="1374908"/>
                  <a:pt x="757312" y="1331164"/>
                </a:cubicBezTo>
                <a:cubicBezTo>
                  <a:pt x="770012" y="1287420"/>
                  <a:pt x="695223" y="1106797"/>
                  <a:pt x="664179" y="1026364"/>
                </a:cubicBezTo>
                <a:cubicBezTo>
                  <a:pt x="633135" y="945931"/>
                  <a:pt x="606324" y="906419"/>
                  <a:pt x="571046" y="848564"/>
                </a:cubicBezTo>
                <a:cubicBezTo>
                  <a:pt x="535768" y="790709"/>
                  <a:pt x="500490" y="731442"/>
                  <a:pt x="452512" y="679231"/>
                </a:cubicBezTo>
                <a:cubicBezTo>
                  <a:pt x="404534" y="627020"/>
                  <a:pt x="307168" y="566341"/>
                  <a:pt x="283179" y="535297"/>
                </a:cubicBezTo>
                <a:cubicBezTo>
                  <a:pt x="259190" y="504253"/>
                  <a:pt x="307168" y="536708"/>
                  <a:pt x="308579" y="492964"/>
                </a:cubicBezTo>
                <a:cubicBezTo>
                  <a:pt x="309990" y="449220"/>
                  <a:pt x="301524" y="340564"/>
                  <a:pt x="291646" y="272831"/>
                </a:cubicBezTo>
                <a:cubicBezTo>
                  <a:pt x="281768" y="205098"/>
                  <a:pt x="266245" y="130309"/>
                  <a:pt x="249312" y="86564"/>
                </a:cubicBezTo>
                <a:cubicBezTo>
                  <a:pt x="232379" y="42820"/>
                  <a:pt x="226734" y="-10803"/>
                  <a:pt x="198512" y="1897"/>
                </a:cubicBezTo>
                <a:close/>
              </a:path>
            </a:pathLst>
          </a:custGeom>
          <a:solidFill>
            <a:srgbClr val="FF0000">
              <a:alpha val="4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766753" y="2370667"/>
            <a:ext cx="1264353" cy="2283182"/>
          </a:xfrm>
          <a:custGeom>
            <a:avLst/>
            <a:gdLst>
              <a:gd name="connsiteX0" fmla="*/ 661314 w 1264353"/>
              <a:gd name="connsiteY0" fmla="*/ 389466 h 2283182"/>
              <a:gd name="connsiteX1" fmla="*/ 551247 w 1264353"/>
              <a:gd name="connsiteY1" fmla="*/ 194733 h 2283182"/>
              <a:gd name="connsiteX2" fmla="*/ 356514 w 1264353"/>
              <a:gd name="connsiteY2" fmla="*/ 0 h 2283182"/>
              <a:gd name="connsiteX3" fmla="*/ 212580 w 1264353"/>
              <a:gd name="connsiteY3" fmla="*/ 194733 h 2283182"/>
              <a:gd name="connsiteX4" fmla="*/ 94047 w 1264353"/>
              <a:gd name="connsiteY4" fmla="*/ 457200 h 2283182"/>
              <a:gd name="connsiteX5" fmla="*/ 60180 w 1264353"/>
              <a:gd name="connsiteY5" fmla="*/ 601133 h 2283182"/>
              <a:gd name="connsiteX6" fmla="*/ 17847 w 1264353"/>
              <a:gd name="connsiteY6" fmla="*/ 685800 h 2283182"/>
              <a:gd name="connsiteX7" fmla="*/ 914 w 1264353"/>
              <a:gd name="connsiteY7" fmla="*/ 1024466 h 2283182"/>
              <a:gd name="connsiteX8" fmla="*/ 43247 w 1264353"/>
              <a:gd name="connsiteY8" fmla="*/ 1261533 h 2283182"/>
              <a:gd name="connsiteX9" fmla="*/ 136380 w 1264353"/>
              <a:gd name="connsiteY9" fmla="*/ 1490133 h 2283182"/>
              <a:gd name="connsiteX10" fmla="*/ 254914 w 1264353"/>
              <a:gd name="connsiteY10" fmla="*/ 1693333 h 2283182"/>
              <a:gd name="connsiteX11" fmla="*/ 415780 w 1264353"/>
              <a:gd name="connsiteY11" fmla="*/ 1888066 h 2283182"/>
              <a:gd name="connsiteX12" fmla="*/ 593580 w 1264353"/>
              <a:gd name="connsiteY12" fmla="*/ 2032000 h 2283182"/>
              <a:gd name="connsiteX13" fmla="*/ 881447 w 1264353"/>
              <a:gd name="connsiteY13" fmla="*/ 2184400 h 2283182"/>
              <a:gd name="connsiteX14" fmla="*/ 1169314 w 1264353"/>
              <a:gd name="connsiteY14" fmla="*/ 2260600 h 2283182"/>
              <a:gd name="connsiteX15" fmla="*/ 1194714 w 1264353"/>
              <a:gd name="connsiteY15" fmla="*/ 2260600 h 2283182"/>
              <a:gd name="connsiteX16" fmla="*/ 1262447 w 1264353"/>
              <a:gd name="connsiteY16" fmla="*/ 1998133 h 2283182"/>
              <a:gd name="connsiteX17" fmla="*/ 1228580 w 1264353"/>
              <a:gd name="connsiteY17" fmla="*/ 1735666 h 2283182"/>
              <a:gd name="connsiteX18" fmla="*/ 1059247 w 1264353"/>
              <a:gd name="connsiteY18" fmla="*/ 1684866 h 2283182"/>
              <a:gd name="connsiteX19" fmla="*/ 805247 w 1264353"/>
              <a:gd name="connsiteY19" fmla="*/ 1574800 h 2283182"/>
              <a:gd name="connsiteX20" fmla="*/ 669780 w 1264353"/>
              <a:gd name="connsiteY20" fmla="*/ 1447800 h 2283182"/>
              <a:gd name="connsiteX21" fmla="*/ 525847 w 1264353"/>
              <a:gd name="connsiteY21" fmla="*/ 1270000 h 2283182"/>
              <a:gd name="connsiteX22" fmla="*/ 466580 w 1264353"/>
              <a:gd name="connsiteY22" fmla="*/ 1016000 h 2283182"/>
              <a:gd name="connsiteX23" fmla="*/ 466580 w 1264353"/>
              <a:gd name="connsiteY23" fmla="*/ 829733 h 2283182"/>
              <a:gd name="connsiteX24" fmla="*/ 534314 w 1264353"/>
              <a:gd name="connsiteY24" fmla="*/ 601133 h 2283182"/>
              <a:gd name="connsiteX25" fmla="*/ 661314 w 1264353"/>
              <a:gd name="connsiteY25" fmla="*/ 389466 h 228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64353" h="2283182">
                <a:moveTo>
                  <a:pt x="661314" y="389466"/>
                </a:moveTo>
                <a:cubicBezTo>
                  <a:pt x="664136" y="321733"/>
                  <a:pt x="602047" y="259644"/>
                  <a:pt x="551247" y="194733"/>
                </a:cubicBezTo>
                <a:cubicBezTo>
                  <a:pt x="500447" y="129822"/>
                  <a:pt x="412958" y="0"/>
                  <a:pt x="356514" y="0"/>
                </a:cubicBezTo>
                <a:cubicBezTo>
                  <a:pt x="300070" y="0"/>
                  <a:pt x="256325" y="118533"/>
                  <a:pt x="212580" y="194733"/>
                </a:cubicBezTo>
                <a:cubicBezTo>
                  <a:pt x="168835" y="270933"/>
                  <a:pt x="119447" y="389467"/>
                  <a:pt x="94047" y="457200"/>
                </a:cubicBezTo>
                <a:cubicBezTo>
                  <a:pt x="68647" y="524933"/>
                  <a:pt x="72880" y="563033"/>
                  <a:pt x="60180" y="601133"/>
                </a:cubicBezTo>
                <a:cubicBezTo>
                  <a:pt x="47480" y="639233"/>
                  <a:pt x="27725" y="615245"/>
                  <a:pt x="17847" y="685800"/>
                </a:cubicBezTo>
                <a:cubicBezTo>
                  <a:pt x="7969" y="756356"/>
                  <a:pt x="-3319" y="928511"/>
                  <a:pt x="914" y="1024466"/>
                </a:cubicBezTo>
                <a:cubicBezTo>
                  <a:pt x="5147" y="1120421"/>
                  <a:pt x="20669" y="1183922"/>
                  <a:pt x="43247" y="1261533"/>
                </a:cubicBezTo>
                <a:cubicBezTo>
                  <a:pt x="65825" y="1339144"/>
                  <a:pt x="101102" y="1418167"/>
                  <a:pt x="136380" y="1490133"/>
                </a:cubicBezTo>
                <a:cubicBezTo>
                  <a:pt x="171658" y="1562099"/>
                  <a:pt x="208347" y="1627011"/>
                  <a:pt x="254914" y="1693333"/>
                </a:cubicBezTo>
                <a:cubicBezTo>
                  <a:pt x="301481" y="1759655"/>
                  <a:pt x="359336" y="1831622"/>
                  <a:pt x="415780" y="1888066"/>
                </a:cubicBezTo>
                <a:cubicBezTo>
                  <a:pt x="472224" y="1944511"/>
                  <a:pt x="515969" y="1982611"/>
                  <a:pt x="593580" y="2032000"/>
                </a:cubicBezTo>
                <a:cubicBezTo>
                  <a:pt x="671191" y="2081389"/>
                  <a:pt x="785491" y="2146300"/>
                  <a:pt x="881447" y="2184400"/>
                </a:cubicBezTo>
                <a:cubicBezTo>
                  <a:pt x="977403" y="2222500"/>
                  <a:pt x="1117103" y="2247900"/>
                  <a:pt x="1169314" y="2260600"/>
                </a:cubicBezTo>
                <a:cubicBezTo>
                  <a:pt x="1221525" y="2273300"/>
                  <a:pt x="1179192" y="2304344"/>
                  <a:pt x="1194714" y="2260600"/>
                </a:cubicBezTo>
                <a:cubicBezTo>
                  <a:pt x="1210236" y="2216856"/>
                  <a:pt x="1256803" y="2085622"/>
                  <a:pt x="1262447" y="1998133"/>
                </a:cubicBezTo>
                <a:cubicBezTo>
                  <a:pt x="1268091" y="1910644"/>
                  <a:pt x="1262447" y="1787877"/>
                  <a:pt x="1228580" y="1735666"/>
                </a:cubicBezTo>
                <a:cubicBezTo>
                  <a:pt x="1194713" y="1683455"/>
                  <a:pt x="1129803" y="1711677"/>
                  <a:pt x="1059247" y="1684866"/>
                </a:cubicBezTo>
                <a:cubicBezTo>
                  <a:pt x="988691" y="1658055"/>
                  <a:pt x="870158" y="1614311"/>
                  <a:pt x="805247" y="1574800"/>
                </a:cubicBezTo>
                <a:cubicBezTo>
                  <a:pt x="740336" y="1535289"/>
                  <a:pt x="716347" y="1498600"/>
                  <a:pt x="669780" y="1447800"/>
                </a:cubicBezTo>
                <a:cubicBezTo>
                  <a:pt x="623213" y="1397000"/>
                  <a:pt x="559714" y="1341967"/>
                  <a:pt x="525847" y="1270000"/>
                </a:cubicBezTo>
                <a:cubicBezTo>
                  <a:pt x="491980" y="1198033"/>
                  <a:pt x="476458" y="1089378"/>
                  <a:pt x="466580" y="1016000"/>
                </a:cubicBezTo>
                <a:cubicBezTo>
                  <a:pt x="456702" y="942622"/>
                  <a:pt x="455291" y="898877"/>
                  <a:pt x="466580" y="829733"/>
                </a:cubicBezTo>
                <a:cubicBezTo>
                  <a:pt x="477869" y="760589"/>
                  <a:pt x="499036" y="675922"/>
                  <a:pt x="534314" y="601133"/>
                </a:cubicBezTo>
                <a:cubicBezTo>
                  <a:pt x="569592" y="526344"/>
                  <a:pt x="658492" y="457199"/>
                  <a:pt x="661314" y="389466"/>
                </a:cubicBezTo>
                <a:close/>
              </a:path>
            </a:pathLst>
          </a:custGeom>
          <a:solidFill>
            <a:srgbClr val="FF0000">
              <a:alpha val="43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410764" y="2141073"/>
            <a:ext cx="1549842" cy="2879095"/>
          </a:xfrm>
          <a:custGeom>
            <a:avLst/>
            <a:gdLst>
              <a:gd name="connsiteX0" fmla="*/ 712503 w 1549842"/>
              <a:gd name="connsiteY0" fmla="*/ 204194 h 2879095"/>
              <a:gd name="connsiteX1" fmla="*/ 568569 w 1549842"/>
              <a:gd name="connsiteY1" fmla="*/ 127994 h 2879095"/>
              <a:gd name="connsiteX2" fmla="*/ 441569 w 1549842"/>
              <a:gd name="connsiteY2" fmla="*/ 51794 h 2879095"/>
              <a:gd name="connsiteX3" fmla="*/ 390769 w 1549842"/>
              <a:gd name="connsiteY3" fmla="*/ 9460 h 2879095"/>
              <a:gd name="connsiteX4" fmla="*/ 255303 w 1549842"/>
              <a:gd name="connsiteY4" fmla="*/ 238060 h 2879095"/>
              <a:gd name="connsiteX5" fmla="*/ 136769 w 1549842"/>
              <a:gd name="connsiteY5" fmla="*/ 458194 h 2879095"/>
              <a:gd name="connsiteX6" fmla="*/ 43636 w 1549842"/>
              <a:gd name="connsiteY6" fmla="*/ 729127 h 2879095"/>
              <a:gd name="connsiteX7" fmla="*/ 35169 w 1549842"/>
              <a:gd name="connsiteY7" fmla="*/ 957727 h 2879095"/>
              <a:gd name="connsiteX8" fmla="*/ 1303 w 1549842"/>
              <a:gd name="connsiteY8" fmla="*/ 1330260 h 2879095"/>
              <a:gd name="connsiteX9" fmla="*/ 85969 w 1549842"/>
              <a:gd name="connsiteY9" fmla="*/ 1677394 h 2879095"/>
              <a:gd name="connsiteX10" fmla="*/ 238369 w 1549842"/>
              <a:gd name="connsiteY10" fmla="*/ 2032994 h 2879095"/>
              <a:gd name="connsiteX11" fmla="*/ 382303 w 1549842"/>
              <a:gd name="connsiteY11" fmla="*/ 2219260 h 2879095"/>
              <a:gd name="connsiteX12" fmla="*/ 593969 w 1549842"/>
              <a:gd name="connsiteY12" fmla="*/ 2447860 h 2879095"/>
              <a:gd name="connsiteX13" fmla="*/ 864903 w 1549842"/>
              <a:gd name="connsiteY13" fmla="*/ 2659527 h 2879095"/>
              <a:gd name="connsiteX14" fmla="*/ 1178169 w 1549842"/>
              <a:gd name="connsiteY14" fmla="*/ 2820394 h 2879095"/>
              <a:gd name="connsiteX15" fmla="*/ 1415236 w 1549842"/>
              <a:gd name="connsiteY15" fmla="*/ 2871194 h 2879095"/>
              <a:gd name="connsiteX16" fmla="*/ 1491436 w 1549842"/>
              <a:gd name="connsiteY16" fmla="*/ 2667994 h 2879095"/>
              <a:gd name="connsiteX17" fmla="*/ 1542236 w 1549842"/>
              <a:gd name="connsiteY17" fmla="*/ 2490194 h 2879095"/>
              <a:gd name="connsiteX18" fmla="*/ 1322103 w 1549842"/>
              <a:gd name="connsiteY18" fmla="*/ 2464794 h 2879095"/>
              <a:gd name="connsiteX19" fmla="*/ 1085036 w 1549842"/>
              <a:gd name="connsiteY19" fmla="*/ 2337794 h 2879095"/>
              <a:gd name="connsiteX20" fmla="*/ 814103 w 1549842"/>
              <a:gd name="connsiteY20" fmla="*/ 2159994 h 2879095"/>
              <a:gd name="connsiteX21" fmla="*/ 644769 w 1549842"/>
              <a:gd name="connsiteY21" fmla="*/ 1982194 h 2879095"/>
              <a:gd name="connsiteX22" fmla="*/ 500836 w 1549842"/>
              <a:gd name="connsiteY22" fmla="*/ 1719727 h 2879095"/>
              <a:gd name="connsiteX23" fmla="*/ 399236 w 1549842"/>
              <a:gd name="connsiteY23" fmla="*/ 1465727 h 2879095"/>
              <a:gd name="connsiteX24" fmla="*/ 382303 w 1549842"/>
              <a:gd name="connsiteY24" fmla="*/ 1254060 h 2879095"/>
              <a:gd name="connsiteX25" fmla="*/ 373836 w 1549842"/>
              <a:gd name="connsiteY25" fmla="*/ 915394 h 2879095"/>
              <a:gd name="connsiteX26" fmla="*/ 466969 w 1549842"/>
              <a:gd name="connsiteY26" fmla="*/ 619060 h 2879095"/>
              <a:gd name="connsiteX27" fmla="*/ 577036 w 1549842"/>
              <a:gd name="connsiteY27" fmla="*/ 407394 h 2879095"/>
              <a:gd name="connsiteX28" fmla="*/ 712503 w 1549842"/>
              <a:gd name="connsiteY28" fmla="*/ 204194 h 287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549842" h="2879095">
                <a:moveTo>
                  <a:pt x="712503" y="204194"/>
                </a:moveTo>
                <a:cubicBezTo>
                  <a:pt x="711092" y="157627"/>
                  <a:pt x="613725" y="153394"/>
                  <a:pt x="568569" y="127994"/>
                </a:cubicBezTo>
                <a:cubicBezTo>
                  <a:pt x="523413" y="102594"/>
                  <a:pt x="471202" y="71550"/>
                  <a:pt x="441569" y="51794"/>
                </a:cubicBezTo>
                <a:cubicBezTo>
                  <a:pt x="411936" y="32038"/>
                  <a:pt x="421813" y="-21584"/>
                  <a:pt x="390769" y="9460"/>
                </a:cubicBezTo>
                <a:cubicBezTo>
                  <a:pt x="359725" y="40504"/>
                  <a:pt x="297636" y="163271"/>
                  <a:pt x="255303" y="238060"/>
                </a:cubicBezTo>
                <a:cubicBezTo>
                  <a:pt x="212970" y="312849"/>
                  <a:pt x="172047" y="376350"/>
                  <a:pt x="136769" y="458194"/>
                </a:cubicBezTo>
                <a:cubicBezTo>
                  <a:pt x="101491" y="540038"/>
                  <a:pt x="60569" y="645872"/>
                  <a:pt x="43636" y="729127"/>
                </a:cubicBezTo>
                <a:cubicBezTo>
                  <a:pt x="26703" y="812383"/>
                  <a:pt x="42225" y="857538"/>
                  <a:pt x="35169" y="957727"/>
                </a:cubicBezTo>
                <a:cubicBezTo>
                  <a:pt x="28113" y="1057916"/>
                  <a:pt x="-7164" y="1210316"/>
                  <a:pt x="1303" y="1330260"/>
                </a:cubicBezTo>
                <a:cubicBezTo>
                  <a:pt x="9770" y="1450204"/>
                  <a:pt x="46458" y="1560272"/>
                  <a:pt x="85969" y="1677394"/>
                </a:cubicBezTo>
                <a:cubicBezTo>
                  <a:pt x="125480" y="1794516"/>
                  <a:pt x="188980" y="1942683"/>
                  <a:pt x="238369" y="2032994"/>
                </a:cubicBezTo>
                <a:cubicBezTo>
                  <a:pt x="287758" y="2123305"/>
                  <a:pt x="323036" y="2150116"/>
                  <a:pt x="382303" y="2219260"/>
                </a:cubicBezTo>
                <a:cubicBezTo>
                  <a:pt x="441570" y="2288404"/>
                  <a:pt x="513536" y="2374482"/>
                  <a:pt x="593969" y="2447860"/>
                </a:cubicBezTo>
                <a:cubicBezTo>
                  <a:pt x="674402" y="2521238"/>
                  <a:pt x="767536" y="2597438"/>
                  <a:pt x="864903" y="2659527"/>
                </a:cubicBezTo>
                <a:cubicBezTo>
                  <a:pt x="962270" y="2721616"/>
                  <a:pt x="1086447" y="2785116"/>
                  <a:pt x="1178169" y="2820394"/>
                </a:cubicBezTo>
                <a:cubicBezTo>
                  <a:pt x="1269891" y="2855672"/>
                  <a:pt x="1363025" y="2896594"/>
                  <a:pt x="1415236" y="2871194"/>
                </a:cubicBezTo>
                <a:cubicBezTo>
                  <a:pt x="1467447" y="2845794"/>
                  <a:pt x="1470269" y="2731494"/>
                  <a:pt x="1491436" y="2667994"/>
                </a:cubicBezTo>
                <a:cubicBezTo>
                  <a:pt x="1512603" y="2604494"/>
                  <a:pt x="1570458" y="2524061"/>
                  <a:pt x="1542236" y="2490194"/>
                </a:cubicBezTo>
                <a:cubicBezTo>
                  <a:pt x="1514014" y="2456327"/>
                  <a:pt x="1398303" y="2490194"/>
                  <a:pt x="1322103" y="2464794"/>
                </a:cubicBezTo>
                <a:cubicBezTo>
                  <a:pt x="1245903" y="2439394"/>
                  <a:pt x="1169703" y="2388594"/>
                  <a:pt x="1085036" y="2337794"/>
                </a:cubicBezTo>
                <a:cubicBezTo>
                  <a:pt x="1000369" y="2286994"/>
                  <a:pt x="887481" y="2219261"/>
                  <a:pt x="814103" y="2159994"/>
                </a:cubicBezTo>
                <a:cubicBezTo>
                  <a:pt x="740725" y="2100727"/>
                  <a:pt x="696980" y="2055572"/>
                  <a:pt x="644769" y="1982194"/>
                </a:cubicBezTo>
                <a:cubicBezTo>
                  <a:pt x="592558" y="1908816"/>
                  <a:pt x="541758" y="1805805"/>
                  <a:pt x="500836" y="1719727"/>
                </a:cubicBezTo>
                <a:cubicBezTo>
                  <a:pt x="459914" y="1633649"/>
                  <a:pt x="418991" y="1543338"/>
                  <a:pt x="399236" y="1465727"/>
                </a:cubicBezTo>
                <a:cubicBezTo>
                  <a:pt x="379481" y="1388116"/>
                  <a:pt x="386536" y="1345782"/>
                  <a:pt x="382303" y="1254060"/>
                </a:cubicBezTo>
                <a:cubicBezTo>
                  <a:pt x="378070" y="1162338"/>
                  <a:pt x="359725" y="1021227"/>
                  <a:pt x="373836" y="915394"/>
                </a:cubicBezTo>
                <a:cubicBezTo>
                  <a:pt x="387947" y="809561"/>
                  <a:pt x="433102" y="703727"/>
                  <a:pt x="466969" y="619060"/>
                </a:cubicBezTo>
                <a:cubicBezTo>
                  <a:pt x="500836" y="534393"/>
                  <a:pt x="533292" y="475127"/>
                  <a:pt x="577036" y="407394"/>
                </a:cubicBezTo>
                <a:cubicBezTo>
                  <a:pt x="620780" y="339661"/>
                  <a:pt x="713914" y="250761"/>
                  <a:pt x="712503" y="204194"/>
                </a:cubicBezTo>
                <a:close/>
              </a:path>
            </a:pathLst>
          </a:custGeom>
          <a:solidFill>
            <a:srgbClr val="FF6600">
              <a:alpha val="4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31762" y="2111737"/>
            <a:ext cx="1586754" cy="3036297"/>
          </a:xfrm>
          <a:custGeom>
            <a:avLst/>
            <a:gdLst>
              <a:gd name="connsiteX0" fmla="*/ 569771 w 1586754"/>
              <a:gd name="connsiteY0" fmla="*/ 67217 h 3056252"/>
              <a:gd name="connsiteX1" fmla="*/ 400438 w 1586754"/>
              <a:gd name="connsiteY1" fmla="*/ 16417 h 3056252"/>
              <a:gd name="connsiteX2" fmla="*/ 239571 w 1586754"/>
              <a:gd name="connsiteY2" fmla="*/ 287350 h 3056252"/>
              <a:gd name="connsiteX3" fmla="*/ 104104 w 1586754"/>
              <a:gd name="connsiteY3" fmla="*/ 634484 h 3056252"/>
              <a:gd name="connsiteX4" fmla="*/ 2504 w 1586754"/>
              <a:gd name="connsiteY4" fmla="*/ 1083217 h 3056252"/>
              <a:gd name="connsiteX5" fmla="*/ 36371 w 1586754"/>
              <a:gd name="connsiteY5" fmla="*/ 1523484 h 3056252"/>
              <a:gd name="connsiteX6" fmla="*/ 95638 w 1586754"/>
              <a:gd name="connsiteY6" fmla="*/ 1794417 h 3056252"/>
              <a:gd name="connsiteX7" fmla="*/ 239571 w 1586754"/>
              <a:gd name="connsiteY7" fmla="*/ 2124617 h 3056252"/>
              <a:gd name="connsiteX8" fmla="*/ 434304 w 1586754"/>
              <a:gd name="connsiteY8" fmla="*/ 2395550 h 3056252"/>
              <a:gd name="connsiteX9" fmla="*/ 603638 w 1586754"/>
              <a:gd name="connsiteY9" fmla="*/ 2581817 h 3056252"/>
              <a:gd name="connsiteX10" fmla="*/ 883038 w 1586754"/>
              <a:gd name="connsiteY10" fmla="*/ 2810417 h 3056252"/>
              <a:gd name="connsiteX11" fmla="*/ 1187838 w 1586754"/>
              <a:gd name="connsiteY11" fmla="*/ 2945884 h 3056252"/>
              <a:gd name="connsiteX12" fmla="*/ 1501104 w 1586754"/>
              <a:gd name="connsiteY12" fmla="*/ 3055950 h 3056252"/>
              <a:gd name="connsiteX13" fmla="*/ 1551904 w 1586754"/>
              <a:gd name="connsiteY13" fmla="*/ 2912017 h 3056252"/>
              <a:gd name="connsiteX14" fmla="*/ 1035438 w 1586754"/>
              <a:gd name="connsiteY14" fmla="*/ 2734217 h 3056252"/>
              <a:gd name="connsiteX15" fmla="*/ 688304 w 1586754"/>
              <a:gd name="connsiteY15" fmla="*/ 2463284 h 3056252"/>
              <a:gd name="connsiteX16" fmla="*/ 468171 w 1586754"/>
              <a:gd name="connsiteY16" fmla="*/ 2192350 h 3056252"/>
              <a:gd name="connsiteX17" fmla="*/ 298838 w 1586754"/>
              <a:gd name="connsiteY17" fmla="*/ 1879084 h 3056252"/>
              <a:gd name="connsiteX18" fmla="*/ 205704 w 1586754"/>
              <a:gd name="connsiteY18" fmla="*/ 1591217 h 3056252"/>
              <a:gd name="connsiteX19" fmla="*/ 171838 w 1586754"/>
              <a:gd name="connsiteY19" fmla="*/ 1235617 h 3056252"/>
              <a:gd name="connsiteX20" fmla="*/ 197238 w 1586754"/>
              <a:gd name="connsiteY20" fmla="*/ 922350 h 3056252"/>
              <a:gd name="connsiteX21" fmla="*/ 256504 w 1586754"/>
              <a:gd name="connsiteY21" fmla="*/ 642950 h 3056252"/>
              <a:gd name="connsiteX22" fmla="*/ 358104 w 1586754"/>
              <a:gd name="connsiteY22" fmla="*/ 372017 h 3056252"/>
              <a:gd name="connsiteX23" fmla="*/ 569771 w 1586754"/>
              <a:gd name="connsiteY23" fmla="*/ 67217 h 3056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86754" h="3056252">
                <a:moveTo>
                  <a:pt x="569771" y="67217"/>
                </a:moveTo>
                <a:cubicBezTo>
                  <a:pt x="576827" y="7950"/>
                  <a:pt x="455471" y="-20272"/>
                  <a:pt x="400438" y="16417"/>
                </a:cubicBezTo>
                <a:cubicBezTo>
                  <a:pt x="345405" y="53106"/>
                  <a:pt x="288960" y="184339"/>
                  <a:pt x="239571" y="287350"/>
                </a:cubicBezTo>
                <a:cubicBezTo>
                  <a:pt x="190182" y="390361"/>
                  <a:pt x="143615" y="501840"/>
                  <a:pt x="104104" y="634484"/>
                </a:cubicBezTo>
                <a:cubicBezTo>
                  <a:pt x="64593" y="767129"/>
                  <a:pt x="13793" y="935050"/>
                  <a:pt x="2504" y="1083217"/>
                </a:cubicBezTo>
                <a:cubicBezTo>
                  <a:pt x="-8785" y="1231384"/>
                  <a:pt x="20849" y="1404951"/>
                  <a:pt x="36371" y="1523484"/>
                </a:cubicBezTo>
                <a:cubicBezTo>
                  <a:pt x="51893" y="1642017"/>
                  <a:pt x="61771" y="1694228"/>
                  <a:pt x="95638" y="1794417"/>
                </a:cubicBezTo>
                <a:cubicBezTo>
                  <a:pt x="129505" y="1894606"/>
                  <a:pt x="183127" y="2024428"/>
                  <a:pt x="239571" y="2124617"/>
                </a:cubicBezTo>
                <a:cubicBezTo>
                  <a:pt x="296015" y="2224806"/>
                  <a:pt x="373626" y="2319350"/>
                  <a:pt x="434304" y="2395550"/>
                </a:cubicBezTo>
                <a:cubicBezTo>
                  <a:pt x="494982" y="2471750"/>
                  <a:pt x="528849" y="2512673"/>
                  <a:pt x="603638" y="2581817"/>
                </a:cubicBezTo>
                <a:cubicBezTo>
                  <a:pt x="678427" y="2650961"/>
                  <a:pt x="785671" y="2749739"/>
                  <a:pt x="883038" y="2810417"/>
                </a:cubicBezTo>
                <a:cubicBezTo>
                  <a:pt x="980405" y="2871095"/>
                  <a:pt x="1084827" y="2904962"/>
                  <a:pt x="1187838" y="2945884"/>
                </a:cubicBezTo>
                <a:cubicBezTo>
                  <a:pt x="1290849" y="2986806"/>
                  <a:pt x="1440426" y="3061594"/>
                  <a:pt x="1501104" y="3055950"/>
                </a:cubicBezTo>
                <a:cubicBezTo>
                  <a:pt x="1561782" y="3050306"/>
                  <a:pt x="1629515" y="2965639"/>
                  <a:pt x="1551904" y="2912017"/>
                </a:cubicBezTo>
                <a:cubicBezTo>
                  <a:pt x="1474293" y="2858395"/>
                  <a:pt x="1179371" y="2809006"/>
                  <a:pt x="1035438" y="2734217"/>
                </a:cubicBezTo>
                <a:cubicBezTo>
                  <a:pt x="891505" y="2659428"/>
                  <a:pt x="782848" y="2553595"/>
                  <a:pt x="688304" y="2463284"/>
                </a:cubicBezTo>
                <a:cubicBezTo>
                  <a:pt x="593760" y="2372973"/>
                  <a:pt x="533082" y="2289717"/>
                  <a:pt x="468171" y="2192350"/>
                </a:cubicBezTo>
                <a:cubicBezTo>
                  <a:pt x="403260" y="2094983"/>
                  <a:pt x="342582" y="1979273"/>
                  <a:pt x="298838" y="1879084"/>
                </a:cubicBezTo>
                <a:cubicBezTo>
                  <a:pt x="255094" y="1778895"/>
                  <a:pt x="226871" y="1698461"/>
                  <a:pt x="205704" y="1591217"/>
                </a:cubicBezTo>
                <a:cubicBezTo>
                  <a:pt x="184537" y="1483973"/>
                  <a:pt x="173249" y="1347095"/>
                  <a:pt x="171838" y="1235617"/>
                </a:cubicBezTo>
                <a:cubicBezTo>
                  <a:pt x="170427" y="1124139"/>
                  <a:pt x="183127" y="1021128"/>
                  <a:pt x="197238" y="922350"/>
                </a:cubicBezTo>
                <a:cubicBezTo>
                  <a:pt x="211349" y="823572"/>
                  <a:pt x="229693" y="734672"/>
                  <a:pt x="256504" y="642950"/>
                </a:cubicBezTo>
                <a:cubicBezTo>
                  <a:pt x="283315" y="551228"/>
                  <a:pt x="308715" y="467973"/>
                  <a:pt x="358104" y="372017"/>
                </a:cubicBezTo>
                <a:cubicBezTo>
                  <a:pt x="407493" y="276062"/>
                  <a:pt x="562715" y="126484"/>
                  <a:pt x="569771" y="67217"/>
                </a:cubicBezTo>
                <a:close/>
              </a:path>
            </a:pathLst>
          </a:custGeom>
          <a:solidFill>
            <a:schemeClr val="accent3">
              <a:lumMod val="75000"/>
              <a:alpha val="43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019483" y="1340443"/>
            <a:ext cx="440754" cy="471424"/>
          </a:xfrm>
          <a:prstGeom prst="line">
            <a:avLst/>
          </a:prstGeom>
          <a:ln w="952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Moon 18"/>
          <p:cNvSpPr/>
          <p:nvPr/>
        </p:nvSpPr>
        <p:spPr>
          <a:xfrm>
            <a:off x="2307144" y="2370667"/>
            <a:ext cx="1799189" cy="1733752"/>
          </a:xfrm>
          <a:prstGeom prst="moon">
            <a:avLst>
              <a:gd name="adj" fmla="val 81342"/>
            </a:avLst>
          </a:prstGeom>
          <a:solidFill>
            <a:srgbClr val="C5737C">
              <a:alpha val="7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77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117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Forcese</dc:creator>
  <cp:lastModifiedBy>Craig Forcese</cp:lastModifiedBy>
  <cp:revision>18</cp:revision>
  <cp:lastPrinted>2014-11-27T15:54:39Z</cp:lastPrinted>
  <dcterms:created xsi:type="dcterms:W3CDTF">2014-11-27T13:11:42Z</dcterms:created>
  <dcterms:modified xsi:type="dcterms:W3CDTF">2014-12-02T19:41:16Z</dcterms:modified>
</cp:coreProperties>
</file>