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media/image1.jpeg" ContentType="image/jpeg"/>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media/image2.jpeg" ContentType="image/jpeg"/>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sto MT"/>
        <a:ea typeface="Calisto MT"/>
        <a:cs typeface="Calisto MT"/>
        <a:sym typeface="Calisto MT"/>
      </a:defRPr>
    </a:lvl1pPr>
    <a:lvl2pPr marL="0" marR="0" indent="4572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sto MT"/>
        <a:ea typeface="Calisto MT"/>
        <a:cs typeface="Calisto MT"/>
        <a:sym typeface="Calisto MT"/>
      </a:defRPr>
    </a:lvl2pPr>
    <a:lvl3pPr marL="0" marR="0" indent="9144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sto MT"/>
        <a:ea typeface="Calisto MT"/>
        <a:cs typeface="Calisto MT"/>
        <a:sym typeface="Calisto MT"/>
      </a:defRPr>
    </a:lvl3pPr>
    <a:lvl4pPr marL="0" marR="0" indent="13716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sto MT"/>
        <a:ea typeface="Calisto MT"/>
        <a:cs typeface="Calisto MT"/>
        <a:sym typeface="Calisto MT"/>
      </a:defRPr>
    </a:lvl4pPr>
    <a:lvl5pPr marL="0" marR="0" indent="18288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sto MT"/>
        <a:ea typeface="Calisto MT"/>
        <a:cs typeface="Calisto MT"/>
        <a:sym typeface="Calisto MT"/>
      </a:defRPr>
    </a:lvl5pPr>
    <a:lvl6pPr marL="0" marR="0" indent="22860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sto MT"/>
        <a:ea typeface="Calisto MT"/>
        <a:cs typeface="Calisto MT"/>
        <a:sym typeface="Calisto MT"/>
      </a:defRPr>
    </a:lvl6pPr>
    <a:lvl7pPr marL="0" marR="0" indent="27432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sto MT"/>
        <a:ea typeface="Calisto MT"/>
        <a:cs typeface="Calisto MT"/>
        <a:sym typeface="Calisto MT"/>
      </a:defRPr>
    </a:lvl7pPr>
    <a:lvl8pPr marL="0" marR="0" indent="32004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sto MT"/>
        <a:ea typeface="Calisto MT"/>
        <a:cs typeface="Calisto MT"/>
        <a:sym typeface="Calisto MT"/>
      </a:defRPr>
    </a:lvl8pPr>
    <a:lvl9pPr marL="0" marR="0" indent="36576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sto MT"/>
        <a:ea typeface="Calisto MT"/>
        <a:cs typeface="Calisto MT"/>
        <a:sym typeface="Calisto M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Calisto MT"/>
          <a:ea typeface="Calisto MT"/>
          <a:cs typeface="Calisto M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b="def" i="def"/>
      <a:tcStyle>
        <a:tcBdr/>
        <a:fill>
          <a:solidFill>
            <a:srgbClr val="E8ECF4"/>
          </a:solidFill>
        </a:fill>
      </a:tcStyle>
    </a:band2H>
    <a:firstCol>
      <a:tcTxStyle b="on" i="off">
        <a:font>
          <a:latin typeface="Calisto MT"/>
          <a:ea typeface="Calisto MT"/>
          <a:cs typeface="Calisto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Calisto MT"/>
          <a:ea typeface="Calisto MT"/>
          <a:cs typeface="Calisto MT"/>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Calisto MT"/>
          <a:ea typeface="Calisto MT"/>
          <a:cs typeface="Calisto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Calisto MT"/>
          <a:ea typeface="Calisto MT"/>
          <a:cs typeface="Calisto M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
          <a:latin typeface="Calisto MT"/>
          <a:ea typeface="Calisto MT"/>
          <a:cs typeface="Calisto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Calisto MT"/>
          <a:ea typeface="Calisto MT"/>
          <a:cs typeface="Calisto MT"/>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Calisto MT"/>
          <a:ea typeface="Calisto MT"/>
          <a:cs typeface="Calisto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Calisto MT"/>
          <a:ea typeface="Calisto MT"/>
          <a:cs typeface="Calisto M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
          <a:latin typeface="Calisto MT"/>
          <a:ea typeface="Calisto MT"/>
          <a:cs typeface="Calisto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Calisto MT"/>
          <a:ea typeface="Calisto MT"/>
          <a:cs typeface="Calisto MT"/>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Calisto MT"/>
          <a:ea typeface="Calisto MT"/>
          <a:cs typeface="Calisto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Calisto MT"/>
          <a:ea typeface="Calisto MT"/>
          <a:cs typeface="Calisto M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
          <a:latin typeface="Calisto MT"/>
          <a:ea typeface="Calisto MT"/>
          <a:cs typeface="Calisto MT"/>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Calisto MT"/>
          <a:ea typeface="Calisto MT"/>
          <a:cs typeface="Calisto MT"/>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Calisto MT"/>
          <a:ea typeface="Calisto MT"/>
          <a:cs typeface="Calisto MT"/>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Calisto MT"/>
          <a:ea typeface="Calisto MT"/>
          <a:cs typeface="Calisto MT"/>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
          <a:latin typeface="Calisto MT"/>
          <a:ea typeface="Calisto MT"/>
          <a:cs typeface="Calisto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Calisto MT"/>
          <a:ea typeface="Calisto MT"/>
          <a:cs typeface="Calisto MT"/>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Calisto MT"/>
          <a:ea typeface="Calisto MT"/>
          <a:cs typeface="Calisto M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Calisto MT"/>
          <a:ea typeface="Calisto MT"/>
          <a:cs typeface="Calisto MT"/>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
          <a:latin typeface="Calisto MT"/>
          <a:ea typeface="Calisto MT"/>
          <a:cs typeface="Calisto MT"/>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Calisto MT"/>
          <a:ea typeface="Calisto MT"/>
          <a:cs typeface="Calisto MT"/>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Calisto MT"/>
          <a:ea typeface="Calisto MT"/>
          <a:cs typeface="Calisto MT"/>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 name="Shape 212"/>
          <p:cNvSpPr/>
          <p:nvPr>
            <p:ph type="sldImg"/>
          </p:nvPr>
        </p:nvSpPr>
        <p:spPr>
          <a:xfrm>
            <a:off x="1143000" y="685800"/>
            <a:ext cx="4572000" cy="3429000"/>
          </a:xfrm>
          <a:prstGeom prst="rect">
            <a:avLst/>
          </a:prstGeom>
        </p:spPr>
        <p:txBody>
          <a:bodyPr/>
          <a:lstStyle/>
          <a:p>
            <a:pPr/>
          </a:p>
        </p:txBody>
      </p:sp>
      <p:sp>
        <p:nvSpPr>
          <p:cNvPr id="213" name="Shape 213"/>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defRPr sz="1200">
        <a:latin typeface="+mn-lt"/>
        <a:ea typeface="+mn-ea"/>
        <a:cs typeface="+mn-cs"/>
        <a:sym typeface="Calibri"/>
      </a:defRPr>
    </a:lvl1pPr>
    <a:lvl2pPr indent="228600" defTabSz="457200" latinLnBrk="0">
      <a:defRPr sz="1200">
        <a:latin typeface="+mn-lt"/>
        <a:ea typeface="+mn-ea"/>
        <a:cs typeface="+mn-cs"/>
        <a:sym typeface="Calibri"/>
      </a:defRPr>
    </a:lvl2pPr>
    <a:lvl3pPr indent="457200" defTabSz="457200" latinLnBrk="0">
      <a:defRPr sz="1200">
        <a:latin typeface="+mn-lt"/>
        <a:ea typeface="+mn-ea"/>
        <a:cs typeface="+mn-cs"/>
        <a:sym typeface="Calibri"/>
      </a:defRPr>
    </a:lvl3pPr>
    <a:lvl4pPr indent="685800" defTabSz="457200" latinLnBrk="0">
      <a:defRPr sz="1200">
        <a:latin typeface="+mn-lt"/>
        <a:ea typeface="+mn-ea"/>
        <a:cs typeface="+mn-cs"/>
        <a:sym typeface="Calibri"/>
      </a:defRPr>
    </a:lvl4pPr>
    <a:lvl5pPr indent="914400" defTabSz="457200" latinLnBrk="0">
      <a:defRPr sz="1200">
        <a:latin typeface="+mn-lt"/>
        <a:ea typeface="+mn-ea"/>
        <a:cs typeface="+mn-cs"/>
        <a:sym typeface="Calibri"/>
      </a:defRPr>
    </a:lvl5pPr>
    <a:lvl6pPr indent="1143000" defTabSz="457200" latinLnBrk="0">
      <a:defRPr sz="1200">
        <a:latin typeface="+mn-lt"/>
        <a:ea typeface="+mn-ea"/>
        <a:cs typeface="+mn-cs"/>
        <a:sym typeface="Calibri"/>
      </a:defRPr>
    </a:lvl6pPr>
    <a:lvl7pPr indent="1371600" defTabSz="457200" latinLnBrk="0">
      <a:defRPr sz="1200">
        <a:latin typeface="+mn-lt"/>
        <a:ea typeface="+mn-ea"/>
        <a:cs typeface="+mn-cs"/>
        <a:sym typeface="Calibri"/>
      </a:defRPr>
    </a:lvl7pPr>
    <a:lvl8pPr indent="1600200" defTabSz="457200" latinLnBrk="0">
      <a:defRPr sz="1200">
        <a:latin typeface="+mn-lt"/>
        <a:ea typeface="+mn-ea"/>
        <a:cs typeface="+mn-cs"/>
        <a:sym typeface="Calibri"/>
      </a:defRPr>
    </a:lvl8pPr>
    <a:lvl9pPr indent="1828800" defTabSz="457200" latinLnBrk="0">
      <a:defRPr sz="1200">
        <a:latin typeface="+mn-lt"/>
        <a:ea typeface="+mn-ea"/>
        <a:cs typeface="+mn-cs"/>
        <a:sym typeface="Calibri"/>
      </a:defRPr>
    </a:lvl9pPr>
  </p:notesStyle>
</p:notesMaster>
</file>

<file path=ppt/notesSlides/_rels/notesSlide1.xml.rels><?xml version="1.0" encoding="UTF-8" standalone="yes"?><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_rels/notesSlide2.xml.rels><?xml version="1.0" encoding="UTF-8" standalone="yes"?><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_rels/notesSlide3.xml.rels><?xml version="1.0" encoding="UTF-8" standalone="yes"?><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Relationships>

</file>

<file path=ppt/notesSlides/_rels/notesSlide4.xml.rels><?xml version="1.0" encoding="UTF-8" standalone="yes"?><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Relationships>

</file>

<file path=ppt/notesSlides/_rels/notesSlide5.xml.rels><?xml version="1.0" encoding="UTF-8" standalone="yes"?><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s>

</file>

<file path=ppt/notesSlides/_rels/notesSlide6.xml.rels><?xml version="1.0" encoding="UTF-8" standalone="yes"?><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8" name="Shape 218"/>
          <p:cNvSpPr/>
          <p:nvPr>
            <p:ph type="sldImg"/>
          </p:nvPr>
        </p:nvSpPr>
        <p:spPr>
          <a:prstGeom prst="rect">
            <a:avLst/>
          </a:prstGeom>
        </p:spPr>
        <p:txBody>
          <a:bodyPr/>
          <a:lstStyle/>
          <a:p>
            <a:pPr/>
          </a:p>
        </p:txBody>
      </p:sp>
      <p:sp>
        <p:nvSpPr>
          <p:cNvPr id="219" name="Shape 219"/>
          <p:cNvSpPr/>
          <p:nvPr>
            <p:ph type="body" sz="quarter" idx="1"/>
          </p:nvPr>
        </p:nvSpPr>
        <p:spPr>
          <a:prstGeom prst="rect">
            <a:avLst/>
          </a:prstGeom>
        </p:spPr>
        <p:txBody>
          <a:bodyPr/>
          <a:lstStyle/>
          <a:p>
            <a:pPr/>
            <a:r>
              <a:t>Good morning everyone</a:t>
            </a:r>
          </a:p>
          <a:p>
            <a:p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4" name="Shape 224"/>
          <p:cNvSpPr/>
          <p:nvPr>
            <p:ph type="sldImg"/>
          </p:nvPr>
        </p:nvSpPr>
        <p:spPr>
          <a:prstGeom prst="rect">
            <a:avLst/>
          </a:prstGeom>
        </p:spPr>
        <p:txBody>
          <a:bodyPr/>
          <a:lstStyle/>
          <a:p>
            <a:pPr/>
          </a:p>
        </p:txBody>
      </p:sp>
      <p:sp>
        <p:nvSpPr>
          <p:cNvPr id="225" name="Shape 225"/>
          <p:cNvSpPr/>
          <p:nvPr>
            <p:ph type="body" sz="quarter" idx="1"/>
          </p:nvPr>
        </p:nvSpPr>
        <p:spPr>
          <a:prstGeom prst="rect">
            <a:avLst/>
          </a:prstGeom>
        </p:spPr>
        <p:txBody>
          <a:bodyPr/>
          <a:lstStyle/>
          <a:p>
            <a:pPr/>
            <a:r>
              <a:t>Ad Hoc Property Team</a:t>
            </a:r>
          </a:p>
          <a:p>
            <a:pPr/>
            <a:r>
              <a:t>Rev. Helen Prior, Minister</a:t>
            </a:r>
          </a:p>
          <a:p>
            <a:pPr/>
            <a:r>
              <a:t>Jennifer Butka, Administrator </a:t>
            </a:r>
          </a:p>
          <a:p>
            <a:pPr/>
            <a:r>
              <a:t>Joe Emond, Chair Property</a:t>
            </a:r>
          </a:p>
          <a:p>
            <a:pPr/>
            <a:r>
              <a:t>Tom Jefferies, Transition Team member </a:t>
            </a:r>
          </a:p>
          <a:p>
            <a:pPr/>
            <a:r>
              <a:t>Don Roberts, Trustee </a:t>
            </a:r>
          </a:p>
          <a:p>
            <a:pPr/>
            <a:r>
              <a:t>Joanna Waugh, Chair Finance and Stewardship</a:t>
            </a:r>
          </a:p>
          <a:p>
            <a:pPr/>
            <a:r>
              <a:t>Bob Richards - EDGE Missional Consultant</a:t>
            </a:r>
          </a:p>
          <a:p>
            <a:pPr/>
            <a:r>
              <a:t>Kris Tavella</a:t>
            </a:r>
          </a:p>
          <a:p>
            <a:pPr/>
            <a:r>
              <a:t>Lesley Harrison</a:t>
            </a:r>
          </a:p>
          <a:p>
            <a:pPr/>
            <a:r>
              <a:t>I will provide an opening prayer – Helen can I ask you to provide a closing prayer?</a:t>
            </a:r>
          </a:p>
          <a:p>
            <a:pPr/>
            <a:r>
              <a:t>Prayer – Oh holy one – we meet today to have a discussion concerning the future of Olivet United Church, a faith community that is now 101 years old.  This discussion will go on after today as Olivet United reflects on its history and discerns its future.  Later this week they will mourn the death of Jesus the Christ and celebrate his resurrection.  Let us all remember that from death, comes life.  Death is terrible and birth is difficult.  The Olivet community of faith does have a future, but possibly in ways they have yet to dream.  They will continue to travel with you.  Amen</a:t>
            </a:r>
          </a:p>
          <a:p>
            <a:pPr/>
            <a:r>
              <a:t>Feelings? </a:t>
            </a:r>
          </a:p>
          <a:p>
            <a:pPr/>
            <a:r>
              <a:t>Has these reports been shared with the congregation?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9" name="Shape 229"/>
          <p:cNvSpPr/>
          <p:nvPr>
            <p:ph type="sldImg"/>
          </p:nvPr>
        </p:nvSpPr>
        <p:spPr>
          <a:prstGeom prst="rect">
            <a:avLst/>
          </a:prstGeom>
        </p:spPr>
        <p:txBody>
          <a:bodyPr/>
          <a:lstStyle/>
          <a:p>
            <a:pPr/>
          </a:p>
        </p:txBody>
      </p:sp>
      <p:sp>
        <p:nvSpPr>
          <p:cNvPr id="230" name="Shape 230"/>
          <p:cNvSpPr/>
          <p:nvPr>
            <p:ph type="body" sz="quarter" idx="1"/>
          </p:nvPr>
        </p:nvSpPr>
        <p:spPr>
          <a:prstGeom prst="rect">
            <a:avLst/>
          </a:prstGeom>
        </p:spPr>
        <p:txBody>
          <a:bodyPr/>
          <a:lstStyle/>
          <a:p>
            <a:pPr/>
            <a:r>
              <a:t>You are not alone – it is not just your church that has changed</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5" name="Shape 235"/>
          <p:cNvSpPr/>
          <p:nvPr>
            <p:ph type="sldImg"/>
          </p:nvPr>
        </p:nvSpPr>
        <p:spPr>
          <a:prstGeom prst="rect">
            <a:avLst/>
          </a:prstGeom>
        </p:spPr>
        <p:txBody>
          <a:bodyPr/>
          <a:lstStyle/>
          <a:p>
            <a:pPr/>
          </a:p>
        </p:txBody>
      </p:sp>
      <p:sp>
        <p:nvSpPr>
          <p:cNvPr id="236" name="Shape 236"/>
          <p:cNvSpPr/>
          <p:nvPr>
            <p:ph type="body" sz="quarter" idx="1"/>
          </p:nvPr>
        </p:nvSpPr>
        <p:spPr>
          <a:prstGeom prst="rect">
            <a:avLst/>
          </a:prstGeom>
        </p:spPr>
        <p:txBody>
          <a:bodyPr/>
          <a:lstStyle>
            <a:lvl1pPr>
              <a:defRPr b="1">
                <a:solidFill>
                  <a:srgbClr val="FF0000"/>
                </a:solidFill>
              </a:defRPr>
            </a:lvl1pPr>
          </a:lstStyle>
          <a:p>
            <a:pPr/>
            <a:r>
              <a:t>If you ask these questions there is no assurance that you'll find the way to renew, revitalize or redevelop your church. It may happen. But you may just as likely discover that asking these questions takes you down a road to some other alternative that you hadn't even thought of before. What I feel pretty confident about, however, is that asking these new questions will bring us closer to discovering what God is seeking from us in this time. I also believe asking these new questions will help ensure that whatever the future holds for us and our congregations we will be more faithful in the work we are about right now. And that is a pretty wonderous thing!</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7" name="Shape 277"/>
          <p:cNvSpPr/>
          <p:nvPr>
            <p:ph type="sldImg"/>
          </p:nvPr>
        </p:nvSpPr>
        <p:spPr>
          <a:prstGeom prst="rect">
            <a:avLst/>
          </a:prstGeom>
        </p:spPr>
        <p:txBody>
          <a:bodyPr/>
          <a:lstStyle/>
          <a:p>
            <a:pPr/>
          </a:p>
        </p:txBody>
      </p:sp>
      <p:sp>
        <p:nvSpPr>
          <p:cNvPr id="278" name="Shape 278"/>
          <p:cNvSpPr/>
          <p:nvPr>
            <p:ph type="body" sz="quarter" idx="1"/>
          </p:nvPr>
        </p:nvSpPr>
        <p:spPr>
          <a:prstGeom prst="rect">
            <a:avLst/>
          </a:prstGeom>
        </p:spPr>
        <p:txBody>
          <a:bodyPr/>
          <a:lstStyle/>
          <a:p>
            <a:pPr defTabSz="914400"/>
            <a:r>
              <a:t>Based on Elisabeth-</a:t>
            </a:r>
            <a:r>
              <a:rPr b="1"/>
              <a:t>Kubler</a:t>
            </a:r>
            <a:r>
              <a:t>-</a:t>
            </a:r>
            <a:r>
              <a:rPr b="1"/>
              <a:t>Ross’s 5 stages of grief – </a:t>
            </a:r>
            <a:endParaRPr b="1"/>
          </a:p>
          <a:p>
            <a:pPr defTabSz="914400">
              <a:defRPr b="1"/>
            </a:pPr>
            <a:r>
              <a:t>As a congregation you will go through this – the pace will vary by individual – you as a team will go though it at different rates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4" name="Shape 284"/>
          <p:cNvSpPr/>
          <p:nvPr>
            <p:ph type="sldImg"/>
          </p:nvPr>
        </p:nvSpPr>
        <p:spPr>
          <a:prstGeom prst="rect">
            <a:avLst/>
          </a:prstGeom>
        </p:spPr>
        <p:txBody>
          <a:bodyPr/>
          <a:lstStyle/>
          <a:p>
            <a:pPr/>
          </a:p>
        </p:txBody>
      </p:sp>
      <p:sp>
        <p:nvSpPr>
          <p:cNvPr id="285" name="Shape 285"/>
          <p:cNvSpPr/>
          <p:nvPr>
            <p:ph type="body" sz="quarter" idx="1"/>
          </p:nvPr>
        </p:nvSpPr>
        <p:spPr>
          <a:prstGeom prst="rect">
            <a:avLst/>
          </a:prstGeom>
        </p:spPr>
        <p:txBody>
          <a:bodyPr/>
          <a:lstStyle/>
          <a:p>
            <a:pPr/>
            <a:r>
              <a:t>Explain rollercoaster ride of change theory  </a:t>
            </a:r>
          </a:p>
          <a:p>
            <a:pPr/>
          </a:p>
          <a:p>
            <a:pPr/>
            <a:r>
              <a:t>In times of change there is an initial response (positive or negative) that generates energy to carry the body up the slope.  But then momentum takes over and there is the reality and fear and shock of uncontrollably heading down the ‘hill’.   *This is our time of grief, loss, honouring what was.</a:t>
            </a:r>
          </a:p>
          <a:p>
            <a:pPr/>
          </a:p>
          <a:p>
            <a:pPr/>
            <a:r>
              <a:t>After heading down the emotional ride, we reach a point where we ask ourselves whether to stick with it or leave.  The right hand side of the graph is another uphill climb – a chance to rebuild, reattach, hope and dream.  It represents the future actions. </a:t>
            </a:r>
          </a:p>
          <a:p>
            <a:pPr/>
          </a:p>
          <a:p>
            <a:pPr/>
            <a:r>
              <a:t>Some Observations:</a:t>
            </a:r>
            <a:endParaRPr i="1"/>
          </a:p>
          <a:p>
            <a:pPr>
              <a:defRPr i="1"/>
            </a:pPr>
            <a:r>
              <a:t> *Often when people deal with change, many different emotions surface and it is important to acknowledge and give heed to why and what they can tell us.</a:t>
            </a:r>
          </a:p>
          <a:p>
            <a:pPr>
              <a:defRPr i="1"/>
            </a:pPr>
            <a:r>
              <a:t>  </a:t>
            </a:r>
          </a:p>
          <a:p>
            <a:pPr>
              <a:defRPr i="1"/>
            </a:pPr>
            <a:r>
              <a:t> *Trying to pull people from one side of the chart to the other is a persuasive strategy and this engenders resistance. </a:t>
            </a:r>
            <a:r>
              <a:rPr u="sng"/>
              <a:t>Leading Change in the Congregation: Spiritual and Organizational Tools for Leaders</a:t>
            </a:r>
            <a:r>
              <a:t>, pg. 119.  by Gilbert Rendel</a:t>
            </a:r>
          </a:p>
          <a:p>
            <a:pPr>
              <a:defRPr i="1"/>
            </a:pPr>
          </a:p>
          <a:p>
            <a:pPr>
              <a:defRPr i="1"/>
            </a:pPr>
            <a:r>
              <a:t> *Responding to feelings by speaking reasons more slowly and clearly does not work either.  </a:t>
            </a:r>
          </a:p>
          <a:p>
            <a:pPr/>
            <a:r>
              <a:t>So we look to creating a place within our ministries for us to share our stories and experiences around change and honour those varied feelings.  This is one such tool</a:t>
            </a:r>
          </a:p>
        </p:txBody>
      </p:sp>
    </p:spTree>
  </p:cSld>
  <p:clrMapOvr>
    <a:masterClrMapping/>
  </p:clrMapOvr>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0" showMasterPhAnim="1">
  <p:cSld name="Title Slide">
    <p:spTree>
      <p:nvGrpSpPr>
        <p:cNvPr id="1" name=""/>
        <p:cNvGrpSpPr/>
        <p:nvPr/>
      </p:nvGrpSpPr>
      <p:grpSpPr>
        <a:xfrm>
          <a:off x="0" y="0"/>
          <a:ext cx="0" cy="0"/>
          <a:chOff x="0" y="0"/>
          <a:chExt cx="0" cy="0"/>
        </a:xfrm>
      </p:grpSpPr>
      <p:grpSp>
        <p:nvGrpSpPr>
          <p:cNvPr id="21" name="Group 8"/>
          <p:cNvGrpSpPr/>
          <p:nvPr/>
        </p:nvGrpSpPr>
        <p:grpSpPr>
          <a:xfrm>
            <a:off x="486872" y="411479"/>
            <a:ext cx="8170255" cy="6035042"/>
            <a:chOff x="0" y="0"/>
            <a:chExt cx="8170254" cy="6035040"/>
          </a:xfrm>
        </p:grpSpPr>
        <p:sp>
          <p:nvSpPr>
            <p:cNvPr id="17" name="Rectangle 7"/>
            <p:cNvSpPr/>
            <p:nvPr/>
          </p:nvSpPr>
          <p:spPr>
            <a:xfrm>
              <a:off x="-1" y="-1"/>
              <a:ext cx="8170256" cy="6035042"/>
            </a:xfrm>
            <a:prstGeom prst="rect">
              <a:avLst/>
            </a:prstGeom>
            <a:solidFill>
              <a:srgbClr val="F2F2F2"/>
            </a:solidFill>
            <a:ln w="12700" cap="flat">
              <a:noFill/>
              <a:miter lim="400000"/>
            </a:ln>
            <a:effectLst>
              <a:outerShdw sx="100000" sy="100000" kx="0" ky="0" algn="b" rotWithShape="0" blurRad="63500" dist="0" dir="0">
                <a:srgbClr val="000000">
                  <a:alpha val="40000"/>
                </a:srgbClr>
              </a:outerShdw>
            </a:effectLst>
          </p:spPr>
          <p:txBody>
            <a:bodyPr wrap="square" lIns="45719" tIns="45719" rIns="45719" bIns="45719" numCol="1" anchor="ctr">
              <a:noAutofit/>
            </a:bodyPr>
            <a:lstStyle/>
            <a:p>
              <a:pPr algn="ctr">
                <a:defRPr>
                  <a:solidFill>
                    <a:srgbClr val="FFFFFF"/>
                  </a:solidFill>
                </a:defRPr>
              </a:pPr>
            </a:p>
          </p:txBody>
        </p:sp>
        <p:sp>
          <p:nvSpPr>
            <p:cNvPr id="18" name="Rectangle 13"/>
            <p:cNvSpPr/>
            <p:nvPr/>
          </p:nvSpPr>
          <p:spPr>
            <a:xfrm>
              <a:off x="75970" y="64008"/>
              <a:ext cx="7982713" cy="5888737"/>
            </a:xfrm>
            <a:prstGeom prst="rect">
              <a:avLst/>
            </a:prstGeom>
            <a:noFill/>
            <a:ln w="12700" cap="flat">
              <a:solidFill>
                <a:srgbClr val="8EB4E3"/>
              </a:solidFill>
              <a:prstDash val="solid"/>
              <a:round/>
            </a:ln>
            <a:effectLst/>
          </p:spPr>
          <p:txBody>
            <a:bodyPr wrap="square" lIns="45719" tIns="45719" rIns="45719" bIns="45719" numCol="1" anchor="ctr">
              <a:noAutofit/>
            </a:bodyPr>
            <a:lstStyle/>
            <a:p>
              <a:pPr algn="ctr">
                <a:defRPr>
                  <a:solidFill>
                    <a:srgbClr val="FFFFFF"/>
                  </a:solidFill>
                </a:defRPr>
              </a:pPr>
            </a:p>
          </p:txBody>
        </p:sp>
        <p:sp>
          <p:nvSpPr>
            <p:cNvPr id="19" name="Straight Connector 14"/>
            <p:cNvSpPr/>
            <p:nvPr/>
          </p:nvSpPr>
          <p:spPr>
            <a:xfrm>
              <a:off x="75969" y="5722166"/>
              <a:ext cx="7982713" cy="1473"/>
            </a:xfrm>
            <a:prstGeom prst="line">
              <a:avLst/>
            </a:prstGeom>
            <a:noFill/>
            <a:ln w="12700" cap="flat">
              <a:solidFill>
                <a:srgbClr val="8EB4E3"/>
              </a:solidFill>
              <a:prstDash val="solid"/>
              <a:round/>
            </a:ln>
            <a:effectLst/>
          </p:spPr>
          <p:txBody>
            <a:bodyPr wrap="square" lIns="45719" tIns="45719" rIns="45719" bIns="45719" numCol="1" anchor="t">
              <a:noAutofit/>
            </a:bodyPr>
            <a:lstStyle/>
            <a:p>
              <a:pPr/>
            </a:p>
          </p:txBody>
        </p:sp>
        <p:sp>
          <p:nvSpPr>
            <p:cNvPr id="20" name="Rectangle 16"/>
            <p:cNvSpPr/>
            <p:nvPr/>
          </p:nvSpPr>
          <p:spPr>
            <a:xfrm>
              <a:off x="75970" y="45719"/>
              <a:ext cx="7982713" cy="2578610"/>
            </a:xfrm>
            <a:prstGeom prst="rect">
              <a:avLst/>
            </a:prstGeom>
            <a:solidFill>
              <a:srgbClr val="F8F7F3"/>
            </a:solidFill>
            <a:ln w="3175" cap="flat">
              <a:solidFill>
                <a:srgbClr val="8EB4E3"/>
              </a:solidFill>
              <a:prstDash val="solid"/>
              <a:round/>
            </a:ln>
            <a:effectLst/>
          </p:spPr>
          <p:txBody>
            <a:bodyPr wrap="square" lIns="45719" tIns="45719" rIns="45719" bIns="45719" numCol="1" anchor="ctr">
              <a:noAutofit/>
            </a:bodyPr>
            <a:lstStyle/>
            <a:p>
              <a:pPr algn="ctr">
                <a:defRPr>
                  <a:solidFill>
                    <a:srgbClr val="FFFFFF"/>
                  </a:solidFill>
                </a:defRPr>
              </a:pPr>
            </a:p>
          </p:txBody>
        </p:sp>
      </p:grpSp>
      <p:sp>
        <p:nvSpPr>
          <p:cNvPr id="22" name="Title Text"/>
          <p:cNvSpPr txBox="1"/>
          <p:nvPr>
            <p:ph type="title"/>
          </p:nvPr>
        </p:nvSpPr>
        <p:spPr>
          <a:xfrm>
            <a:off x="914400" y="1123950"/>
            <a:ext cx="7342189" cy="1924050"/>
          </a:xfrm>
          <a:prstGeom prst="rect">
            <a:avLst/>
          </a:prstGeom>
        </p:spPr>
        <p:txBody>
          <a:bodyPr anchor="b"/>
          <a:lstStyle>
            <a:lvl1pPr>
              <a:defRPr sz="5400"/>
            </a:lvl1pPr>
          </a:lstStyle>
          <a:p>
            <a:pPr/>
            <a:r>
              <a:t>Title Text</a:t>
            </a:r>
          </a:p>
        </p:txBody>
      </p:sp>
      <p:sp>
        <p:nvSpPr>
          <p:cNvPr id="23" name="Body Level One…"/>
          <p:cNvSpPr txBox="1"/>
          <p:nvPr>
            <p:ph type="body" sz="half" idx="1"/>
          </p:nvPr>
        </p:nvSpPr>
        <p:spPr>
          <a:xfrm>
            <a:off x="914400" y="3429000"/>
            <a:ext cx="7342189" cy="1752600"/>
          </a:xfrm>
          <a:prstGeom prst="rect">
            <a:avLst/>
          </a:prstGeom>
        </p:spPr>
        <p:txBody>
          <a:bodyPr/>
          <a:lstStyle>
            <a:lvl1pPr marL="0" indent="0" algn="ctr">
              <a:spcBef>
                <a:spcPts val="300"/>
              </a:spcBef>
              <a:buClrTx/>
              <a:buSzTx/>
              <a:buFontTx/>
              <a:buNone/>
              <a:defRPr sz="2000"/>
            </a:lvl1pPr>
            <a:lvl2pPr marL="0" indent="457200" algn="ctr">
              <a:spcBef>
                <a:spcPts val="300"/>
              </a:spcBef>
              <a:buClrTx/>
              <a:buSzTx/>
              <a:buFontTx/>
              <a:buNone/>
              <a:defRPr sz="2000"/>
            </a:lvl2pPr>
            <a:lvl3pPr marL="0" indent="914400" algn="ctr">
              <a:spcBef>
                <a:spcPts val="300"/>
              </a:spcBef>
              <a:buClrTx/>
              <a:buSzTx/>
              <a:buFontTx/>
              <a:buNone/>
              <a:defRPr sz="2000"/>
            </a:lvl3pPr>
            <a:lvl4pPr marL="0" indent="1371600" algn="ctr">
              <a:spcBef>
                <a:spcPts val="300"/>
              </a:spcBef>
              <a:buClrTx/>
              <a:buSzTx/>
              <a:buFontTx/>
              <a:buNone/>
              <a:defRPr sz="2000"/>
            </a:lvl4pPr>
            <a:lvl5pPr marL="0" indent="1828800" algn="ctr">
              <a:spcBef>
                <a:spcPts val="300"/>
              </a:spcBef>
              <a:buClrTx/>
              <a:buSzTx/>
              <a:buFontTx/>
              <a:buNone/>
              <a:defRPr sz="2000"/>
            </a:lvl5pPr>
          </a:lstStyle>
          <a:p>
            <a:pPr/>
            <a:r>
              <a:t>Body Level One</a:t>
            </a:r>
          </a:p>
          <a:p>
            <a:pPr lvl="1"/>
            <a:r>
              <a:t>Body Level Two</a:t>
            </a:r>
          </a:p>
          <a:p>
            <a:pPr lvl="2"/>
            <a:r>
              <a:t>Body Level Three</a:t>
            </a:r>
          </a:p>
          <a:p>
            <a:pPr lvl="3"/>
            <a:r>
              <a:t>Body Level Four</a:t>
            </a:r>
          </a:p>
          <a:p>
            <a:pPr lvl="4"/>
            <a:r>
              <a:t>Body Level Five</a:t>
            </a:r>
          </a:p>
        </p:txBody>
      </p:sp>
      <p:sp>
        <p:nvSpPr>
          <p:cNvPr id="24" name="Slide Number"/>
          <p:cNvSpPr txBox="1"/>
          <p:nvPr>
            <p:ph type="sldNum" sz="quarter" idx="2"/>
          </p:nvPr>
        </p:nvSpPr>
        <p:spPr>
          <a:xfrm>
            <a:off x="4443730" y="6124005"/>
            <a:ext cx="256541" cy="26924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0" showMasterPhAnim="1">
  <p:cSld name="Content, Picture, and Caption">
    <p:spTree>
      <p:nvGrpSpPr>
        <p:cNvPr id="1" name=""/>
        <p:cNvGrpSpPr/>
        <p:nvPr/>
      </p:nvGrpSpPr>
      <p:grpSpPr>
        <a:xfrm>
          <a:off x="0" y="0"/>
          <a:ext cx="0" cy="0"/>
          <a:chOff x="0" y="0"/>
          <a:chExt cx="0" cy="0"/>
        </a:xfrm>
      </p:grpSpPr>
      <p:grpSp>
        <p:nvGrpSpPr>
          <p:cNvPr id="142" name="Group 7"/>
          <p:cNvGrpSpPr/>
          <p:nvPr/>
        </p:nvGrpSpPr>
        <p:grpSpPr>
          <a:xfrm>
            <a:off x="182879" y="173699"/>
            <a:ext cx="8778242" cy="6510602"/>
            <a:chOff x="0" y="0"/>
            <a:chExt cx="8778240" cy="6510601"/>
          </a:xfrm>
        </p:grpSpPr>
        <p:grpSp>
          <p:nvGrpSpPr>
            <p:cNvPr id="140" name="Group 25"/>
            <p:cNvGrpSpPr/>
            <p:nvPr/>
          </p:nvGrpSpPr>
          <p:grpSpPr>
            <a:xfrm>
              <a:off x="-1" y="0"/>
              <a:ext cx="8778242" cy="6510602"/>
              <a:chOff x="0" y="0"/>
              <a:chExt cx="8778240" cy="6510601"/>
            </a:xfrm>
          </p:grpSpPr>
          <p:grpSp>
            <p:nvGrpSpPr>
              <p:cNvPr id="138" name="Group 26"/>
              <p:cNvGrpSpPr/>
              <p:nvPr/>
            </p:nvGrpSpPr>
            <p:grpSpPr>
              <a:xfrm>
                <a:off x="-1" y="0"/>
                <a:ext cx="8778242" cy="6510602"/>
                <a:chOff x="0" y="0"/>
                <a:chExt cx="8778240" cy="6510601"/>
              </a:xfrm>
            </p:grpSpPr>
            <p:sp>
              <p:nvSpPr>
                <p:cNvPr id="134" name="Rectangle 28"/>
                <p:cNvSpPr/>
                <p:nvPr/>
              </p:nvSpPr>
              <p:spPr>
                <a:xfrm>
                  <a:off x="-1" y="0"/>
                  <a:ext cx="8778242" cy="6510602"/>
                </a:xfrm>
                <a:prstGeom prst="rect">
                  <a:avLst/>
                </a:prstGeom>
                <a:solidFill>
                  <a:srgbClr val="F2F2F2"/>
                </a:solidFill>
                <a:ln w="12700" cap="flat">
                  <a:noFill/>
                  <a:miter lim="400000"/>
                </a:ln>
                <a:effectLst>
                  <a:outerShdw sx="100000" sy="100000" kx="0" ky="0" algn="b" rotWithShape="0" blurRad="63500" dist="0" dir="0">
                    <a:srgbClr val="000000">
                      <a:alpha val="40000"/>
                    </a:srgbClr>
                  </a:outerShdw>
                </a:effectLst>
              </p:spPr>
              <p:txBody>
                <a:bodyPr wrap="square" lIns="45719" tIns="45719" rIns="45719" bIns="45719" numCol="1" anchor="ctr">
                  <a:noAutofit/>
                </a:bodyPr>
                <a:lstStyle/>
                <a:p>
                  <a:pPr algn="ctr">
                    <a:defRPr>
                      <a:solidFill>
                        <a:srgbClr val="FFFFFF"/>
                      </a:solidFill>
                    </a:defRPr>
                  </a:pPr>
                </a:p>
              </p:txBody>
            </p:sp>
            <p:grpSp>
              <p:nvGrpSpPr>
                <p:cNvPr id="137" name="Group 10"/>
                <p:cNvGrpSpPr/>
                <p:nvPr/>
              </p:nvGrpSpPr>
              <p:grpSpPr>
                <a:xfrm>
                  <a:off x="73151" y="64044"/>
                  <a:ext cx="8622794" cy="6364225"/>
                  <a:chOff x="0" y="0"/>
                  <a:chExt cx="8622792" cy="6364223"/>
                </a:xfrm>
              </p:grpSpPr>
              <p:sp>
                <p:nvSpPr>
                  <p:cNvPr id="135" name="Rectangle 30"/>
                  <p:cNvSpPr/>
                  <p:nvPr/>
                </p:nvSpPr>
                <p:spPr>
                  <a:xfrm>
                    <a:off x="-1" y="0"/>
                    <a:ext cx="8622794" cy="6364224"/>
                  </a:xfrm>
                  <a:prstGeom prst="rect">
                    <a:avLst/>
                  </a:prstGeom>
                  <a:noFill/>
                  <a:ln w="12700" cap="flat">
                    <a:solidFill>
                      <a:srgbClr val="8EB4E3"/>
                    </a:solidFill>
                    <a:prstDash val="solid"/>
                    <a:round/>
                  </a:ln>
                  <a:effectLst/>
                </p:spPr>
                <p:txBody>
                  <a:bodyPr wrap="square" lIns="45719" tIns="45719" rIns="45719" bIns="45719" numCol="1" anchor="ctr">
                    <a:noAutofit/>
                  </a:bodyPr>
                  <a:lstStyle/>
                  <a:p>
                    <a:pPr algn="ctr">
                      <a:defRPr>
                        <a:solidFill>
                          <a:srgbClr val="FFFFFF"/>
                        </a:solidFill>
                      </a:defRPr>
                    </a:pPr>
                  </a:p>
                </p:txBody>
              </p:sp>
              <p:sp>
                <p:nvSpPr>
                  <p:cNvPr id="136" name="Straight Connector 31"/>
                  <p:cNvSpPr/>
                  <p:nvPr/>
                </p:nvSpPr>
                <p:spPr>
                  <a:xfrm>
                    <a:off x="-1" y="6141594"/>
                    <a:ext cx="8622793" cy="1589"/>
                  </a:xfrm>
                  <a:prstGeom prst="line">
                    <a:avLst/>
                  </a:prstGeom>
                  <a:noFill/>
                  <a:ln w="12700" cap="flat">
                    <a:solidFill>
                      <a:srgbClr val="8EB4E3"/>
                    </a:solidFill>
                    <a:prstDash val="solid"/>
                    <a:round/>
                  </a:ln>
                  <a:effectLst/>
                </p:spPr>
                <p:txBody>
                  <a:bodyPr wrap="square" lIns="45719" tIns="45719" rIns="45719" bIns="45719" numCol="1" anchor="t">
                    <a:noAutofit/>
                  </a:bodyPr>
                  <a:lstStyle/>
                  <a:p>
                    <a:pPr/>
                  </a:p>
                </p:txBody>
              </p:sp>
            </p:grpSp>
          </p:grpSp>
          <p:sp>
            <p:nvSpPr>
              <p:cNvPr id="139" name="Rectangle 27"/>
              <p:cNvSpPr/>
              <p:nvPr/>
            </p:nvSpPr>
            <p:spPr>
              <a:xfrm rot="5400000">
                <a:off x="618206" y="3100390"/>
                <a:ext cx="6135625" cy="64009"/>
              </a:xfrm>
              <a:prstGeom prst="rect">
                <a:avLst/>
              </a:prstGeom>
              <a:solidFill>
                <a:srgbClr val="F8F7F3"/>
              </a:solidFill>
              <a:ln w="3175" cap="flat">
                <a:solidFill>
                  <a:srgbClr val="8EB4E3"/>
                </a:solidFill>
                <a:prstDash val="solid"/>
                <a:round/>
              </a:ln>
              <a:effectLst/>
            </p:spPr>
            <p:txBody>
              <a:bodyPr wrap="square" lIns="45719" tIns="45719" rIns="45719" bIns="45719" numCol="1" anchor="ctr">
                <a:noAutofit/>
              </a:bodyPr>
              <a:lstStyle/>
              <a:p>
                <a:pPr algn="ctr">
                  <a:defRPr>
                    <a:solidFill>
                      <a:srgbClr val="FFFFFF"/>
                    </a:solidFill>
                  </a:defRPr>
                </a:pPr>
              </a:p>
            </p:txBody>
          </p:sp>
        </p:grpSp>
        <p:sp>
          <p:nvSpPr>
            <p:cNvPr id="141" name="Rectangle 24"/>
            <p:cNvSpPr/>
            <p:nvPr/>
          </p:nvSpPr>
          <p:spPr>
            <a:xfrm rot="10800000">
              <a:off x="75883" y="1420762"/>
              <a:ext cx="3575305" cy="64009"/>
            </a:xfrm>
            <a:prstGeom prst="rect">
              <a:avLst/>
            </a:prstGeom>
            <a:solidFill>
              <a:srgbClr val="F8F7F3"/>
            </a:solidFill>
            <a:ln w="3175" cap="flat">
              <a:solidFill>
                <a:srgbClr val="8EB4E3"/>
              </a:solidFill>
              <a:prstDash val="solid"/>
              <a:round/>
            </a:ln>
            <a:effectLst/>
          </p:spPr>
          <p:txBody>
            <a:bodyPr wrap="square" lIns="45719" tIns="45719" rIns="45719" bIns="45719" numCol="1" anchor="ctr">
              <a:noAutofit/>
            </a:bodyPr>
            <a:lstStyle/>
            <a:p>
              <a:pPr algn="ctr">
                <a:defRPr>
                  <a:solidFill>
                    <a:srgbClr val="FFFFFF"/>
                  </a:solidFill>
                </a:defRPr>
              </a:pPr>
            </a:p>
          </p:txBody>
        </p:sp>
      </p:grpSp>
      <p:sp>
        <p:nvSpPr>
          <p:cNvPr id="143" name="Title Text"/>
          <p:cNvSpPr txBox="1"/>
          <p:nvPr>
            <p:ph type="title"/>
          </p:nvPr>
        </p:nvSpPr>
        <p:spPr>
          <a:xfrm>
            <a:off x="530225" y="1694328"/>
            <a:ext cx="3008314" cy="914401"/>
          </a:xfrm>
          <a:prstGeom prst="rect">
            <a:avLst/>
          </a:prstGeom>
        </p:spPr>
        <p:txBody>
          <a:bodyPr anchor="b"/>
          <a:lstStyle>
            <a:lvl1pPr algn="l">
              <a:defRPr sz="2800"/>
            </a:lvl1pPr>
          </a:lstStyle>
          <a:p>
            <a:pPr/>
            <a:r>
              <a:t>Title Text</a:t>
            </a:r>
          </a:p>
        </p:txBody>
      </p:sp>
      <p:sp>
        <p:nvSpPr>
          <p:cNvPr id="144" name="Body Level One…"/>
          <p:cNvSpPr txBox="1"/>
          <p:nvPr>
            <p:ph type="body" sz="half" idx="1"/>
          </p:nvPr>
        </p:nvSpPr>
        <p:spPr>
          <a:xfrm>
            <a:off x="4328319" y="609600"/>
            <a:ext cx="4114801" cy="5465763"/>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145" name="Text Placeholder 3"/>
          <p:cNvSpPr/>
          <p:nvPr>
            <p:ph type="body" sz="quarter" idx="13"/>
          </p:nvPr>
        </p:nvSpPr>
        <p:spPr>
          <a:xfrm>
            <a:off x="530224" y="2672322"/>
            <a:ext cx="3008315" cy="3403041"/>
          </a:xfrm>
          <a:prstGeom prst="rect">
            <a:avLst/>
          </a:prstGeom>
        </p:spPr>
        <p:txBody>
          <a:bodyPr/>
          <a:lstStyle/>
          <a:p>
            <a:pPr marL="0" indent="0">
              <a:lnSpc>
                <a:spcPct val="120000"/>
              </a:lnSpc>
              <a:spcBef>
                <a:spcPts val="600"/>
              </a:spcBef>
              <a:buClrTx/>
              <a:buSzTx/>
              <a:buFontTx/>
              <a:buNone/>
              <a:defRPr sz="1600"/>
            </a:pPr>
          </a:p>
        </p:txBody>
      </p:sp>
      <p:sp>
        <p:nvSpPr>
          <p:cNvPr id="146" name="Picture Placeholder 16"/>
          <p:cNvSpPr/>
          <p:nvPr>
            <p:ph type="pic" sz="quarter" idx="14"/>
          </p:nvPr>
        </p:nvSpPr>
        <p:spPr>
          <a:xfrm>
            <a:off x="352892" y="310123"/>
            <a:ext cx="3398838" cy="1204913"/>
          </a:xfrm>
          <a:prstGeom prst="rect">
            <a:avLst/>
          </a:prstGeom>
        </p:spPr>
        <p:txBody>
          <a:bodyPr lIns="91439" rIns="91439">
            <a:noAutofit/>
          </a:bodyPr>
          <a:lstStyle/>
          <a:p>
            <a:pPr/>
          </a:p>
        </p:txBody>
      </p:sp>
      <p:sp>
        <p:nvSpPr>
          <p:cNvPr id="14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0" showMasterPhAnim="1">
  <p:cSld name="Picture with Caption">
    <p:spTree>
      <p:nvGrpSpPr>
        <p:cNvPr id="1" name=""/>
        <p:cNvGrpSpPr/>
        <p:nvPr/>
      </p:nvGrpSpPr>
      <p:grpSpPr>
        <a:xfrm>
          <a:off x="0" y="0"/>
          <a:ext cx="0" cy="0"/>
          <a:chOff x="0" y="0"/>
          <a:chExt cx="0" cy="0"/>
        </a:xfrm>
      </p:grpSpPr>
      <p:grpSp>
        <p:nvGrpSpPr>
          <p:cNvPr id="160" name="Group 14"/>
          <p:cNvGrpSpPr/>
          <p:nvPr/>
        </p:nvGrpSpPr>
        <p:grpSpPr>
          <a:xfrm>
            <a:off x="182879" y="173699"/>
            <a:ext cx="8778242" cy="6510602"/>
            <a:chOff x="0" y="0"/>
            <a:chExt cx="8778240" cy="6510601"/>
          </a:xfrm>
        </p:grpSpPr>
        <p:grpSp>
          <p:nvGrpSpPr>
            <p:cNvPr id="158" name="Group 15"/>
            <p:cNvGrpSpPr/>
            <p:nvPr/>
          </p:nvGrpSpPr>
          <p:grpSpPr>
            <a:xfrm>
              <a:off x="-1" y="0"/>
              <a:ext cx="8778242" cy="6510602"/>
              <a:chOff x="0" y="0"/>
              <a:chExt cx="8778240" cy="6510601"/>
            </a:xfrm>
          </p:grpSpPr>
          <p:sp>
            <p:nvSpPr>
              <p:cNvPr id="154" name="Rectangle 17"/>
              <p:cNvSpPr/>
              <p:nvPr/>
            </p:nvSpPr>
            <p:spPr>
              <a:xfrm>
                <a:off x="-1" y="0"/>
                <a:ext cx="8778242" cy="6510602"/>
              </a:xfrm>
              <a:prstGeom prst="rect">
                <a:avLst/>
              </a:prstGeom>
              <a:solidFill>
                <a:srgbClr val="F2F2F2"/>
              </a:solidFill>
              <a:ln w="12700" cap="flat">
                <a:noFill/>
                <a:miter lim="400000"/>
              </a:ln>
              <a:effectLst>
                <a:outerShdw sx="100000" sy="100000" kx="0" ky="0" algn="b" rotWithShape="0" blurRad="63500" dist="0" dir="0">
                  <a:srgbClr val="000000">
                    <a:alpha val="40000"/>
                  </a:srgbClr>
                </a:outerShdw>
              </a:effectLst>
            </p:spPr>
            <p:txBody>
              <a:bodyPr wrap="square" lIns="45719" tIns="45719" rIns="45719" bIns="45719" numCol="1" anchor="ctr">
                <a:noAutofit/>
              </a:bodyPr>
              <a:lstStyle/>
              <a:p>
                <a:pPr algn="ctr">
                  <a:defRPr>
                    <a:solidFill>
                      <a:srgbClr val="FFFFFF"/>
                    </a:solidFill>
                  </a:defRPr>
                </a:pPr>
              </a:p>
            </p:txBody>
          </p:sp>
          <p:grpSp>
            <p:nvGrpSpPr>
              <p:cNvPr id="157" name="Group 10"/>
              <p:cNvGrpSpPr/>
              <p:nvPr/>
            </p:nvGrpSpPr>
            <p:grpSpPr>
              <a:xfrm>
                <a:off x="73151" y="64044"/>
                <a:ext cx="8622794" cy="6364225"/>
                <a:chOff x="0" y="0"/>
                <a:chExt cx="8622792" cy="6364223"/>
              </a:xfrm>
            </p:grpSpPr>
            <p:sp>
              <p:nvSpPr>
                <p:cNvPr id="155" name="Rectangle 19"/>
                <p:cNvSpPr/>
                <p:nvPr/>
              </p:nvSpPr>
              <p:spPr>
                <a:xfrm>
                  <a:off x="-1" y="0"/>
                  <a:ext cx="8622794" cy="6364224"/>
                </a:xfrm>
                <a:prstGeom prst="rect">
                  <a:avLst/>
                </a:prstGeom>
                <a:noFill/>
                <a:ln w="12700" cap="flat">
                  <a:solidFill>
                    <a:srgbClr val="8EB4E3"/>
                  </a:solidFill>
                  <a:prstDash val="solid"/>
                  <a:round/>
                </a:ln>
                <a:effectLst/>
              </p:spPr>
              <p:txBody>
                <a:bodyPr wrap="square" lIns="45719" tIns="45719" rIns="45719" bIns="45719" numCol="1" anchor="ctr">
                  <a:noAutofit/>
                </a:bodyPr>
                <a:lstStyle/>
                <a:p>
                  <a:pPr algn="ctr">
                    <a:defRPr>
                      <a:solidFill>
                        <a:srgbClr val="FFFFFF"/>
                      </a:solidFill>
                    </a:defRPr>
                  </a:pPr>
                </a:p>
              </p:txBody>
            </p:sp>
            <p:sp>
              <p:nvSpPr>
                <p:cNvPr id="156" name="Straight Connector 20"/>
                <p:cNvSpPr/>
                <p:nvPr/>
              </p:nvSpPr>
              <p:spPr>
                <a:xfrm>
                  <a:off x="-1" y="6141594"/>
                  <a:ext cx="8622793" cy="1589"/>
                </a:xfrm>
                <a:prstGeom prst="line">
                  <a:avLst/>
                </a:prstGeom>
                <a:noFill/>
                <a:ln w="12700" cap="flat">
                  <a:solidFill>
                    <a:srgbClr val="8EB4E3"/>
                  </a:solidFill>
                  <a:prstDash val="solid"/>
                  <a:round/>
                </a:ln>
                <a:effectLst/>
              </p:spPr>
              <p:txBody>
                <a:bodyPr wrap="square" lIns="45719" tIns="45719" rIns="45719" bIns="45719" numCol="1" anchor="t">
                  <a:noAutofit/>
                </a:bodyPr>
                <a:lstStyle/>
                <a:p>
                  <a:pPr/>
                </a:p>
              </p:txBody>
            </p:sp>
          </p:grpSp>
        </p:grpSp>
        <p:sp>
          <p:nvSpPr>
            <p:cNvPr id="159" name="Rectangle 16"/>
            <p:cNvSpPr/>
            <p:nvPr/>
          </p:nvSpPr>
          <p:spPr>
            <a:xfrm rot="5400000">
              <a:off x="618206" y="3100390"/>
              <a:ext cx="6135625" cy="64009"/>
            </a:xfrm>
            <a:prstGeom prst="rect">
              <a:avLst/>
            </a:prstGeom>
            <a:solidFill>
              <a:srgbClr val="F8F7F3"/>
            </a:solidFill>
            <a:ln w="3175" cap="flat">
              <a:solidFill>
                <a:srgbClr val="8EB4E3"/>
              </a:solidFill>
              <a:prstDash val="solid"/>
              <a:round/>
            </a:ln>
            <a:effectLst/>
          </p:spPr>
          <p:txBody>
            <a:bodyPr wrap="square" lIns="45719" tIns="45719" rIns="45719" bIns="45719" numCol="1" anchor="ctr">
              <a:noAutofit/>
            </a:bodyPr>
            <a:lstStyle/>
            <a:p>
              <a:pPr algn="ctr">
                <a:defRPr>
                  <a:solidFill>
                    <a:srgbClr val="FFFFFF"/>
                  </a:solidFill>
                </a:defRPr>
              </a:pPr>
            </a:p>
          </p:txBody>
        </p:sp>
      </p:grpSp>
      <p:sp>
        <p:nvSpPr>
          <p:cNvPr id="161" name="Title Text"/>
          <p:cNvSpPr txBox="1"/>
          <p:nvPr>
            <p:ph type="title"/>
          </p:nvPr>
        </p:nvSpPr>
        <p:spPr>
          <a:xfrm>
            <a:off x="530351" y="1691639"/>
            <a:ext cx="3008378" cy="914401"/>
          </a:xfrm>
          <a:prstGeom prst="rect">
            <a:avLst/>
          </a:prstGeom>
        </p:spPr>
        <p:txBody>
          <a:bodyPr anchor="b"/>
          <a:lstStyle>
            <a:lvl1pPr algn="l">
              <a:defRPr sz="2800"/>
            </a:lvl1pPr>
          </a:lstStyle>
          <a:p>
            <a:pPr/>
            <a:r>
              <a:t>Title Text</a:t>
            </a:r>
          </a:p>
        </p:txBody>
      </p:sp>
      <p:sp>
        <p:nvSpPr>
          <p:cNvPr id="162" name="Picture Placeholder 2"/>
          <p:cNvSpPr/>
          <p:nvPr>
            <p:ph type="pic" sz="half" idx="13"/>
          </p:nvPr>
        </p:nvSpPr>
        <p:spPr>
          <a:xfrm>
            <a:off x="4338558" y="612775"/>
            <a:ext cx="4114801" cy="5468112"/>
          </a:xfrm>
          <a:prstGeom prst="rect">
            <a:avLst/>
          </a:prstGeom>
        </p:spPr>
        <p:txBody>
          <a:bodyPr lIns="91439" rIns="91439">
            <a:noAutofit/>
          </a:bodyPr>
          <a:lstStyle/>
          <a:p>
            <a:pPr/>
          </a:p>
        </p:txBody>
      </p:sp>
      <p:sp>
        <p:nvSpPr>
          <p:cNvPr id="163" name="Body Level One…"/>
          <p:cNvSpPr txBox="1"/>
          <p:nvPr>
            <p:ph type="body" sz="quarter" idx="1"/>
          </p:nvPr>
        </p:nvSpPr>
        <p:spPr>
          <a:xfrm>
            <a:off x="530351" y="2670048"/>
            <a:ext cx="3008378" cy="3401569"/>
          </a:xfrm>
          <a:prstGeom prst="rect">
            <a:avLst/>
          </a:prstGeom>
        </p:spPr>
        <p:txBody>
          <a:bodyPr/>
          <a:lstStyle>
            <a:lvl1pPr marL="0" indent="0">
              <a:lnSpc>
                <a:spcPct val="120000"/>
              </a:lnSpc>
              <a:buClrTx/>
              <a:buSzTx/>
              <a:buFontTx/>
              <a:buNone/>
              <a:defRPr sz="1600"/>
            </a:lvl1pPr>
            <a:lvl2pPr marL="0" indent="457200">
              <a:lnSpc>
                <a:spcPct val="120000"/>
              </a:lnSpc>
              <a:buClrTx/>
              <a:buSzTx/>
              <a:buFontTx/>
              <a:buNone/>
              <a:defRPr sz="1600"/>
            </a:lvl2pPr>
            <a:lvl3pPr marL="0" indent="914400">
              <a:lnSpc>
                <a:spcPct val="120000"/>
              </a:lnSpc>
              <a:buClrTx/>
              <a:buSzTx/>
              <a:buFontTx/>
              <a:buNone/>
              <a:defRPr sz="1600"/>
            </a:lvl3pPr>
            <a:lvl4pPr marL="0" indent="1371600">
              <a:lnSpc>
                <a:spcPct val="120000"/>
              </a:lnSpc>
              <a:buClrTx/>
              <a:buSzTx/>
              <a:buFontTx/>
              <a:buNone/>
              <a:defRPr sz="1600"/>
            </a:lvl4pPr>
            <a:lvl5pPr marL="0" indent="1828800">
              <a:lnSpc>
                <a:spcPct val="120000"/>
              </a:lnSpc>
              <a:buClrTx/>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16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0" showMasterPhAnim="1">
  <p:cSld name="Picture above Caption">
    <p:spTree>
      <p:nvGrpSpPr>
        <p:cNvPr id="1" name=""/>
        <p:cNvGrpSpPr/>
        <p:nvPr/>
      </p:nvGrpSpPr>
      <p:grpSpPr>
        <a:xfrm>
          <a:off x="0" y="0"/>
          <a:ext cx="0" cy="0"/>
          <a:chOff x="0" y="0"/>
          <a:chExt cx="0" cy="0"/>
        </a:xfrm>
      </p:grpSpPr>
      <p:grpSp>
        <p:nvGrpSpPr>
          <p:cNvPr id="177" name="Group 9"/>
          <p:cNvGrpSpPr/>
          <p:nvPr/>
        </p:nvGrpSpPr>
        <p:grpSpPr>
          <a:xfrm>
            <a:off x="182879" y="173699"/>
            <a:ext cx="8778242" cy="6510602"/>
            <a:chOff x="0" y="0"/>
            <a:chExt cx="8778240" cy="6510601"/>
          </a:xfrm>
        </p:grpSpPr>
        <p:grpSp>
          <p:nvGrpSpPr>
            <p:cNvPr id="175" name="Group 16"/>
            <p:cNvGrpSpPr/>
            <p:nvPr/>
          </p:nvGrpSpPr>
          <p:grpSpPr>
            <a:xfrm>
              <a:off x="-1" y="0"/>
              <a:ext cx="8778242" cy="6510602"/>
              <a:chOff x="0" y="0"/>
              <a:chExt cx="8778240" cy="6510601"/>
            </a:xfrm>
          </p:grpSpPr>
          <p:sp>
            <p:nvSpPr>
              <p:cNvPr id="171" name="Rectangle 18"/>
              <p:cNvSpPr/>
              <p:nvPr/>
            </p:nvSpPr>
            <p:spPr>
              <a:xfrm>
                <a:off x="-1" y="0"/>
                <a:ext cx="8778242" cy="6510602"/>
              </a:xfrm>
              <a:prstGeom prst="rect">
                <a:avLst/>
              </a:prstGeom>
              <a:solidFill>
                <a:srgbClr val="F2F2F2"/>
              </a:solidFill>
              <a:ln w="12700" cap="flat">
                <a:noFill/>
                <a:miter lim="400000"/>
              </a:ln>
              <a:effectLst>
                <a:outerShdw sx="100000" sy="100000" kx="0" ky="0" algn="b" rotWithShape="0" blurRad="63500" dist="0" dir="0">
                  <a:srgbClr val="000000">
                    <a:alpha val="40000"/>
                  </a:srgbClr>
                </a:outerShdw>
              </a:effectLst>
            </p:spPr>
            <p:txBody>
              <a:bodyPr wrap="square" lIns="45719" tIns="45719" rIns="45719" bIns="45719" numCol="1" anchor="ctr">
                <a:noAutofit/>
              </a:bodyPr>
              <a:lstStyle/>
              <a:p>
                <a:pPr algn="ctr">
                  <a:defRPr>
                    <a:solidFill>
                      <a:srgbClr val="FFFFFF"/>
                    </a:solidFill>
                  </a:defRPr>
                </a:pPr>
              </a:p>
            </p:txBody>
          </p:sp>
          <p:grpSp>
            <p:nvGrpSpPr>
              <p:cNvPr id="174" name="Group 10"/>
              <p:cNvGrpSpPr/>
              <p:nvPr/>
            </p:nvGrpSpPr>
            <p:grpSpPr>
              <a:xfrm>
                <a:off x="73151" y="64044"/>
                <a:ext cx="8622794" cy="6364225"/>
                <a:chOff x="0" y="0"/>
                <a:chExt cx="8622792" cy="6364223"/>
              </a:xfrm>
            </p:grpSpPr>
            <p:sp>
              <p:nvSpPr>
                <p:cNvPr id="172" name="Rectangle 21"/>
                <p:cNvSpPr/>
                <p:nvPr/>
              </p:nvSpPr>
              <p:spPr>
                <a:xfrm>
                  <a:off x="-1" y="0"/>
                  <a:ext cx="8622794" cy="6364224"/>
                </a:xfrm>
                <a:prstGeom prst="rect">
                  <a:avLst/>
                </a:prstGeom>
                <a:noFill/>
                <a:ln w="12700" cap="flat">
                  <a:solidFill>
                    <a:srgbClr val="8EB4E3"/>
                  </a:solidFill>
                  <a:prstDash val="solid"/>
                  <a:round/>
                </a:ln>
                <a:effectLst/>
              </p:spPr>
              <p:txBody>
                <a:bodyPr wrap="square" lIns="45719" tIns="45719" rIns="45719" bIns="45719" numCol="1" anchor="ctr">
                  <a:noAutofit/>
                </a:bodyPr>
                <a:lstStyle/>
                <a:p>
                  <a:pPr algn="ctr">
                    <a:defRPr>
                      <a:solidFill>
                        <a:srgbClr val="FFFFFF"/>
                      </a:solidFill>
                    </a:defRPr>
                  </a:pPr>
                </a:p>
              </p:txBody>
            </p:sp>
            <p:sp>
              <p:nvSpPr>
                <p:cNvPr id="173" name="Straight Connector 22"/>
                <p:cNvSpPr/>
                <p:nvPr/>
              </p:nvSpPr>
              <p:spPr>
                <a:xfrm>
                  <a:off x="-1" y="6141594"/>
                  <a:ext cx="8622793" cy="1589"/>
                </a:xfrm>
                <a:prstGeom prst="line">
                  <a:avLst/>
                </a:prstGeom>
                <a:noFill/>
                <a:ln w="12700" cap="flat">
                  <a:solidFill>
                    <a:srgbClr val="8EB4E3"/>
                  </a:solidFill>
                  <a:prstDash val="solid"/>
                  <a:round/>
                </a:ln>
                <a:effectLst/>
              </p:spPr>
              <p:txBody>
                <a:bodyPr wrap="square" lIns="45719" tIns="45719" rIns="45719" bIns="45719" numCol="1" anchor="t">
                  <a:noAutofit/>
                </a:bodyPr>
                <a:lstStyle/>
                <a:p>
                  <a:pPr/>
                </a:p>
              </p:txBody>
            </p:sp>
          </p:grpSp>
        </p:grpSp>
        <p:sp>
          <p:nvSpPr>
            <p:cNvPr id="176" name="Rectangle 19"/>
            <p:cNvSpPr/>
            <p:nvPr/>
          </p:nvSpPr>
          <p:spPr>
            <a:xfrm>
              <a:off x="73151" y="4029492"/>
              <a:ext cx="8622794" cy="64009"/>
            </a:xfrm>
            <a:prstGeom prst="rect">
              <a:avLst/>
            </a:prstGeom>
            <a:solidFill>
              <a:srgbClr val="F8F7F3"/>
            </a:solidFill>
            <a:ln w="3175" cap="flat">
              <a:solidFill>
                <a:srgbClr val="8EB4E3"/>
              </a:solidFill>
              <a:prstDash val="solid"/>
              <a:round/>
            </a:ln>
            <a:effectLst/>
          </p:spPr>
          <p:txBody>
            <a:bodyPr wrap="square" lIns="45719" tIns="45719" rIns="45719" bIns="45719" numCol="1" anchor="ctr">
              <a:noAutofit/>
            </a:bodyPr>
            <a:lstStyle/>
            <a:p>
              <a:pPr algn="ctr">
                <a:defRPr>
                  <a:solidFill>
                    <a:srgbClr val="FFFFFF"/>
                  </a:solidFill>
                </a:defRPr>
              </a:pPr>
            </a:p>
          </p:txBody>
        </p:sp>
      </p:grpSp>
      <p:sp>
        <p:nvSpPr>
          <p:cNvPr id="178" name="Title Text"/>
          <p:cNvSpPr txBox="1"/>
          <p:nvPr>
            <p:ph type="title"/>
          </p:nvPr>
        </p:nvSpPr>
        <p:spPr>
          <a:xfrm>
            <a:off x="530351" y="4287818"/>
            <a:ext cx="8021978" cy="916194"/>
          </a:xfrm>
          <a:prstGeom prst="rect">
            <a:avLst/>
          </a:prstGeom>
        </p:spPr>
        <p:txBody>
          <a:bodyPr anchor="b"/>
          <a:lstStyle>
            <a:lvl1pPr algn="l">
              <a:defRPr sz="3600"/>
            </a:lvl1pPr>
          </a:lstStyle>
          <a:p>
            <a:pPr/>
            <a:r>
              <a:t>Title Text</a:t>
            </a:r>
          </a:p>
        </p:txBody>
      </p:sp>
      <p:sp>
        <p:nvSpPr>
          <p:cNvPr id="179" name="Picture Placeholder 2"/>
          <p:cNvSpPr/>
          <p:nvPr>
            <p:ph type="pic" idx="13"/>
          </p:nvPr>
        </p:nvSpPr>
        <p:spPr>
          <a:xfrm>
            <a:off x="356346" y="331693"/>
            <a:ext cx="8421625" cy="3783107"/>
          </a:xfrm>
          <a:prstGeom prst="rect">
            <a:avLst/>
          </a:prstGeom>
        </p:spPr>
        <p:txBody>
          <a:bodyPr lIns="91439" rIns="91439">
            <a:noAutofit/>
          </a:bodyPr>
          <a:lstStyle/>
          <a:p>
            <a:pPr/>
          </a:p>
        </p:txBody>
      </p:sp>
      <p:sp>
        <p:nvSpPr>
          <p:cNvPr id="180" name="Body Level One…"/>
          <p:cNvSpPr txBox="1"/>
          <p:nvPr>
            <p:ph type="body" sz="quarter" idx="1"/>
          </p:nvPr>
        </p:nvSpPr>
        <p:spPr>
          <a:xfrm>
            <a:off x="530351" y="5271246"/>
            <a:ext cx="8021978" cy="1013012"/>
          </a:xfrm>
          <a:prstGeom prst="rect">
            <a:avLst/>
          </a:prstGeom>
        </p:spPr>
        <p:txBody>
          <a:bodyPr/>
          <a:lstStyle>
            <a:lvl1pPr marL="0" indent="0">
              <a:lnSpc>
                <a:spcPct val="120000"/>
              </a:lnSpc>
              <a:buClrTx/>
              <a:buSzTx/>
              <a:buFontTx/>
              <a:buNone/>
              <a:defRPr sz="1800"/>
            </a:lvl1pPr>
            <a:lvl2pPr marL="0" indent="457200">
              <a:lnSpc>
                <a:spcPct val="120000"/>
              </a:lnSpc>
              <a:buClrTx/>
              <a:buSzTx/>
              <a:buFontTx/>
              <a:buNone/>
              <a:defRPr sz="1800"/>
            </a:lvl2pPr>
            <a:lvl3pPr marL="0" indent="914400">
              <a:lnSpc>
                <a:spcPct val="120000"/>
              </a:lnSpc>
              <a:buClrTx/>
              <a:buSzTx/>
              <a:buFontTx/>
              <a:buNone/>
              <a:defRPr sz="1800"/>
            </a:lvl3pPr>
            <a:lvl4pPr marL="0" indent="1371600">
              <a:lnSpc>
                <a:spcPct val="120000"/>
              </a:lnSpc>
              <a:buClrTx/>
              <a:buSzTx/>
              <a:buFontTx/>
              <a:buNone/>
              <a:defRPr sz="1800"/>
            </a:lvl4pPr>
            <a:lvl5pPr marL="0" indent="1828800">
              <a:lnSpc>
                <a:spcPct val="120000"/>
              </a:lnSpc>
              <a:buClrTx/>
              <a:buSzTx/>
              <a:buFontTx/>
              <a:buNone/>
              <a:defRPr sz="1800"/>
            </a:lvl5pPr>
          </a:lstStyle>
          <a:p>
            <a:pPr/>
            <a:r>
              <a:t>Body Level One</a:t>
            </a:r>
          </a:p>
          <a:p>
            <a:pPr lvl="1"/>
            <a:r>
              <a:t>Body Level Two</a:t>
            </a:r>
          </a:p>
          <a:p>
            <a:pPr lvl="2"/>
            <a:r>
              <a:t>Body Level Three</a:t>
            </a:r>
          </a:p>
          <a:p>
            <a:pPr lvl="3"/>
            <a:r>
              <a:t>Body Level Four</a:t>
            </a:r>
          </a:p>
          <a:p>
            <a:pPr lvl="4"/>
            <a:r>
              <a:t>Body Level Five</a:t>
            </a:r>
          </a:p>
        </p:txBody>
      </p:sp>
      <p:sp>
        <p:nvSpPr>
          <p:cNvPr id="18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type="tx" showMasterSp="1" showMasterPhAnim="1">
  <p:cSld name="Title and Vertical Text">
    <p:spTree>
      <p:nvGrpSpPr>
        <p:cNvPr id="1" name=""/>
        <p:cNvGrpSpPr/>
        <p:nvPr/>
      </p:nvGrpSpPr>
      <p:grpSpPr>
        <a:xfrm>
          <a:off x="0" y="0"/>
          <a:ext cx="0" cy="0"/>
          <a:chOff x="0" y="0"/>
          <a:chExt cx="0" cy="0"/>
        </a:xfrm>
      </p:grpSpPr>
      <p:sp>
        <p:nvSpPr>
          <p:cNvPr id="188" name="Title Text"/>
          <p:cNvSpPr txBox="1"/>
          <p:nvPr>
            <p:ph type="title"/>
          </p:nvPr>
        </p:nvSpPr>
        <p:spPr>
          <a:prstGeom prst="rect">
            <a:avLst/>
          </a:prstGeom>
        </p:spPr>
        <p:txBody>
          <a:bodyPr/>
          <a:lstStyle/>
          <a:p>
            <a:pPr/>
            <a:r>
              <a:t>Title Text</a:t>
            </a:r>
          </a:p>
        </p:txBody>
      </p:sp>
      <p:sp>
        <p:nvSpPr>
          <p:cNvPr id="189" name="Body Level One…"/>
          <p:cNvSpPr txBox="1"/>
          <p:nvPr>
            <p:ph type="body" idx="1"/>
          </p:nvPr>
        </p:nvSpPr>
        <p:spPr>
          <a:xfrm>
            <a:off x="900112" y="2133600"/>
            <a:ext cx="7345364" cy="3931922"/>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19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type="tx" showMasterSp="0" showMasterPhAnim="1">
  <p:cSld name="Vertical Title and Text">
    <p:spTree>
      <p:nvGrpSpPr>
        <p:cNvPr id="1" name=""/>
        <p:cNvGrpSpPr/>
        <p:nvPr/>
      </p:nvGrpSpPr>
      <p:grpSpPr>
        <a:xfrm>
          <a:off x="0" y="0"/>
          <a:ext cx="0" cy="0"/>
          <a:chOff x="0" y="0"/>
          <a:chExt cx="0" cy="0"/>
        </a:xfrm>
      </p:grpSpPr>
      <p:grpSp>
        <p:nvGrpSpPr>
          <p:cNvPr id="203" name="Group 8"/>
          <p:cNvGrpSpPr/>
          <p:nvPr/>
        </p:nvGrpSpPr>
        <p:grpSpPr>
          <a:xfrm>
            <a:off x="182879" y="173699"/>
            <a:ext cx="8778242" cy="6510602"/>
            <a:chOff x="0" y="0"/>
            <a:chExt cx="8778240" cy="6510601"/>
          </a:xfrm>
        </p:grpSpPr>
        <p:grpSp>
          <p:nvGrpSpPr>
            <p:cNvPr id="201" name="Group 13"/>
            <p:cNvGrpSpPr/>
            <p:nvPr/>
          </p:nvGrpSpPr>
          <p:grpSpPr>
            <a:xfrm>
              <a:off x="-1" y="0"/>
              <a:ext cx="8778242" cy="6510602"/>
              <a:chOff x="0" y="0"/>
              <a:chExt cx="8778240" cy="6510601"/>
            </a:xfrm>
          </p:grpSpPr>
          <p:sp>
            <p:nvSpPr>
              <p:cNvPr id="197" name="Rectangle 14"/>
              <p:cNvSpPr/>
              <p:nvPr/>
            </p:nvSpPr>
            <p:spPr>
              <a:xfrm>
                <a:off x="-1" y="0"/>
                <a:ext cx="8778242" cy="6510602"/>
              </a:xfrm>
              <a:prstGeom prst="rect">
                <a:avLst/>
              </a:prstGeom>
              <a:solidFill>
                <a:srgbClr val="F2F2F2"/>
              </a:solidFill>
              <a:ln w="12700" cap="flat">
                <a:noFill/>
                <a:miter lim="400000"/>
              </a:ln>
              <a:effectLst>
                <a:outerShdw sx="100000" sy="100000" kx="0" ky="0" algn="b" rotWithShape="0" blurRad="63500" dist="0" dir="0">
                  <a:srgbClr val="000000">
                    <a:alpha val="40000"/>
                  </a:srgbClr>
                </a:outerShdw>
              </a:effectLst>
            </p:spPr>
            <p:txBody>
              <a:bodyPr wrap="square" lIns="45719" tIns="45719" rIns="45719" bIns="45719" numCol="1" anchor="ctr">
                <a:noAutofit/>
              </a:bodyPr>
              <a:lstStyle/>
              <a:p>
                <a:pPr algn="ctr">
                  <a:defRPr>
                    <a:solidFill>
                      <a:srgbClr val="FFFFFF"/>
                    </a:solidFill>
                  </a:defRPr>
                </a:pPr>
              </a:p>
            </p:txBody>
          </p:sp>
          <p:grpSp>
            <p:nvGrpSpPr>
              <p:cNvPr id="200" name="Group 10"/>
              <p:cNvGrpSpPr/>
              <p:nvPr/>
            </p:nvGrpSpPr>
            <p:grpSpPr>
              <a:xfrm>
                <a:off x="73151" y="64044"/>
                <a:ext cx="8622794" cy="6364225"/>
                <a:chOff x="0" y="0"/>
                <a:chExt cx="8622792" cy="6364223"/>
              </a:xfrm>
            </p:grpSpPr>
            <p:sp>
              <p:nvSpPr>
                <p:cNvPr id="198" name="Rectangle 16"/>
                <p:cNvSpPr/>
                <p:nvPr/>
              </p:nvSpPr>
              <p:spPr>
                <a:xfrm>
                  <a:off x="-1" y="0"/>
                  <a:ext cx="8622794" cy="6364224"/>
                </a:xfrm>
                <a:prstGeom prst="rect">
                  <a:avLst/>
                </a:prstGeom>
                <a:noFill/>
                <a:ln w="12700" cap="flat">
                  <a:solidFill>
                    <a:srgbClr val="8EB4E3"/>
                  </a:solidFill>
                  <a:prstDash val="solid"/>
                  <a:round/>
                </a:ln>
                <a:effectLst/>
              </p:spPr>
              <p:txBody>
                <a:bodyPr wrap="square" lIns="45719" tIns="45719" rIns="45719" bIns="45719" numCol="1" anchor="ctr">
                  <a:noAutofit/>
                </a:bodyPr>
                <a:lstStyle/>
                <a:p>
                  <a:pPr algn="ctr">
                    <a:defRPr>
                      <a:solidFill>
                        <a:srgbClr val="FFFFFF"/>
                      </a:solidFill>
                    </a:defRPr>
                  </a:pPr>
                </a:p>
              </p:txBody>
            </p:sp>
            <p:sp>
              <p:nvSpPr>
                <p:cNvPr id="199" name="Straight Connector 18"/>
                <p:cNvSpPr/>
                <p:nvPr/>
              </p:nvSpPr>
              <p:spPr>
                <a:xfrm>
                  <a:off x="-1" y="6141594"/>
                  <a:ext cx="8622793" cy="1589"/>
                </a:xfrm>
                <a:prstGeom prst="line">
                  <a:avLst/>
                </a:prstGeom>
                <a:noFill/>
                <a:ln w="12700" cap="flat">
                  <a:solidFill>
                    <a:srgbClr val="8EB4E3"/>
                  </a:solidFill>
                  <a:prstDash val="solid"/>
                  <a:round/>
                </a:ln>
                <a:effectLst/>
              </p:spPr>
              <p:txBody>
                <a:bodyPr wrap="square" lIns="45719" tIns="45719" rIns="45719" bIns="45719" numCol="1" anchor="t">
                  <a:noAutofit/>
                </a:bodyPr>
                <a:lstStyle/>
                <a:p>
                  <a:pPr/>
                </a:p>
              </p:txBody>
            </p:sp>
          </p:grpSp>
        </p:grpSp>
        <p:sp>
          <p:nvSpPr>
            <p:cNvPr id="202" name="Rectangle 17"/>
            <p:cNvSpPr/>
            <p:nvPr/>
          </p:nvSpPr>
          <p:spPr>
            <a:xfrm rot="5400000">
              <a:off x="4059397" y="3100390"/>
              <a:ext cx="6135625" cy="64009"/>
            </a:xfrm>
            <a:prstGeom prst="rect">
              <a:avLst/>
            </a:prstGeom>
            <a:solidFill>
              <a:srgbClr val="F8F7F3"/>
            </a:solidFill>
            <a:ln w="3175" cap="flat">
              <a:solidFill>
                <a:srgbClr val="8EB4E3"/>
              </a:solidFill>
              <a:prstDash val="solid"/>
              <a:round/>
            </a:ln>
            <a:effectLst/>
          </p:spPr>
          <p:txBody>
            <a:bodyPr wrap="square" lIns="45719" tIns="45719" rIns="45719" bIns="45719" numCol="1" anchor="ctr">
              <a:noAutofit/>
            </a:bodyPr>
            <a:lstStyle/>
            <a:p>
              <a:pPr algn="ctr">
                <a:defRPr>
                  <a:solidFill>
                    <a:srgbClr val="FFFFFF"/>
                  </a:solidFill>
                </a:defRPr>
              </a:pPr>
            </a:p>
          </p:txBody>
        </p:sp>
      </p:grpSp>
      <p:sp>
        <p:nvSpPr>
          <p:cNvPr id="204" name="Title Text"/>
          <p:cNvSpPr txBox="1"/>
          <p:nvPr>
            <p:ph type="title"/>
          </p:nvPr>
        </p:nvSpPr>
        <p:spPr>
          <a:xfrm>
            <a:off x="7391399" y="609600"/>
            <a:ext cx="1416424" cy="5516563"/>
          </a:xfrm>
          <a:prstGeom prst="rect">
            <a:avLst/>
          </a:prstGeom>
        </p:spPr>
        <p:txBody>
          <a:bodyPr/>
          <a:lstStyle>
            <a:lvl1pPr>
              <a:defRPr sz="3600"/>
            </a:lvl1pPr>
          </a:lstStyle>
          <a:p>
            <a:pPr/>
            <a:r>
              <a:t>Title Text</a:t>
            </a:r>
          </a:p>
        </p:txBody>
      </p:sp>
      <p:sp>
        <p:nvSpPr>
          <p:cNvPr id="205" name="Body Level One…"/>
          <p:cNvSpPr txBox="1"/>
          <p:nvPr>
            <p:ph type="body" idx="1"/>
          </p:nvPr>
        </p:nvSpPr>
        <p:spPr>
          <a:xfrm>
            <a:off x="578222" y="609600"/>
            <a:ext cx="6279778" cy="5516563"/>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0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Title and Content">
    <p:spTree>
      <p:nvGrpSpPr>
        <p:cNvPr id="1" name=""/>
        <p:cNvGrpSpPr/>
        <p:nvPr/>
      </p:nvGrpSpPr>
      <p:grpSpPr>
        <a:xfrm>
          <a:off x="0" y="0"/>
          <a:ext cx="0" cy="0"/>
          <a:chOff x="0" y="0"/>
          <a:chExt cx="0" cy="0"/>
        </a:xfrm>
      </p:grpSpPr>
      <p:sp>
        <p:nvSpPr>
          <p:cNvPr id="31" name="Title Text"/>
          <p:cNvSpPr txBox="1"/>
          <p:nvPr>
            <p:ph type="title"/>
          </p:nvPr>
        </p:nvSpPr>
        <p:spPr>
          <a:prstGeom prst="rect">
            <a:avLst/>
          </a:prstGeom>
        </p:spPr>
        <p:txBody>
          <a:bodyPr/>
          <a:lstStyle/>
          <a:p>
            <a:pPr/>
            <a:r>
              <a:t>Title Text</a:t>
            </a:r>
          </a:p>
        </p:txBody>
      </p:sp>
      <p:sp>
        <p:nvSpPr>
          <p:cNvPr id="32" name="Body Level One…"/>
          <p:cNvSpPr txBox="1"/>
          <p:nvPr>
            <p:ph type="body" idx="1"/>
          </p:nvPr>
        </p:nvSpPr>
        <p:spPr>
          <a:xfrm>
            <a:off x="900112" y="2133600"/>
            <a:ext cx="7345364" cy="3931922"/>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0" showMasterPhAnim="1">
  <p:cSld name="Title Slide with Picture">
    <p:spTree>
      <p:nvGrpSpPr>
        <p:cNvPr id="1" name=""/>
        <p:cNvGrpSpPr/>
        <p:nvPr/>
      </p:nvGrpSpPr>
      <p:grpSpPr>
        <a:xfrm>
          <a:off x="0" y="0"/>
          <a:ext cx="0" cy="0"/>
          <a:chOff x="0" y="0"/>
          <a:chExt cx="0" cy="0"/>
        </a:xfrm>
      </p:grpSpPr>
      <p:grpSp>
        <p:nvGrpSpPr>
          <p:cNvPr id="45" name="Group 9"/>
          <p:cNvGrpSpPr/>
          <p:nvPr/>
        </p:nvGrpSpPr>
        <p:grpSpPr>
          <a:xfrm>
            <a:off x="486872" y="411479"/>
            <a:ext cx="8170255" cy="6035042"/>
            <a:chOff x="0" y="0"/>
            <a:chExt cx="8170254" cy="6035040"/>
          </a:xfrm>
        </p:grpSpPr>
        <p:sp>
          <p:nvSpPr>
            <p:cNvPr id="40" name="Rectangle 11"/>
            <p:cNvSpPr/>
            <p:nvPr/>
          </p:nvSpPr>
          <p:spPr>
            <a:xfrm>
              <a:off x="-1" y="-1"/>
              <a:ext cx="8170256" cy="6035042"/>
            </a:xfrm>
            <a:prstGeom prst="rect">
              <a:avLst/>
            </a:prstGeom>
            <a:solidFill>
              <a:srgbClr val="F2F2F2"/>
            </a:solidFill>
            <a:ln w="12700" cap="flat">
              <a:noFill/>
              <a:miter lim="400000"/>
            </a:ln>
            <a:effectLst>
              <a:outerShdw sx="100000" sy="100000" kx="0" ky="0" algn="b" rotWithShape="0" blurRad="63500" dist="0" dir="0">
                <a:srgbClr val="000000">
                  <a:alpha val="40000"/>
                </a:srgbClr>
              </a:outerShdw>
            </a:effectLst>
          </p:spPr>
          <p:txBody>
            <a:bodyPr wrap="square" lIns="45719" tIns="45719" rIns="45719" bIns="45719" numCol="1" anchor="ctr">
              <a:noAutofit/>
            </a:bodyPr>
            <a:lstStyle/>
            <a:p>
              <a:pPr algn="ctr">
                <a:defRPr>
                  <a:solidFill>
                    <a:srgbClr val="FFFFFF"/>
                  </a:solidFill>
                </a:defRPr>
              </a:pPr>
            </a:p>
          </p:txBody>
        </p:sp>
        <p:grpSp>
          <p:nvGrpSpPr>
            <p:cNvPr id="44" name="Group 11"/>
            <p:cNvGrpSpPr/>
            <p:nvPr/>
          </p:nvGrpSpPr>
          <p:grpSpPr>
            <a:xfrm>
              <a:off x="75969" y="64008"/>
              <a:ext cx="7982713" cy="5888737"/>
              <a:chOff x="0" y="0"/>
              <a:chExt cx="7982712" cy="5888735"/>
            </a:xfrm>
          </p:grpSpPr>
          <p:sp>
            <p:nvSpPr>
              <p:cNvPr id="41" name="Rectangle 7"/>
              <p:cNvSpPr/>
              <p:nvPr/>
            </p:nvSpPr>
            <p:spPr>
              <a:xfrm>
                <a:off x="1" y="0"/>
                <a:ext cx="7982712" cy="5888736"/>
              </a:xfrm>
              <a:prstGeom prst="rect">
                <a:avLst/>
              </a:prstGeom>
              <a:noFill/>
              <a:ln w="12700" cap="flat">
                <a:solidFill>
                  <a:srgbClr val="8EB4E3"/>
                </a:solidFill>
                <a:prstDash val="solid"/>
                <a:round/>
              </a:ln>
              <a:effectLst/>
            </p:spPr>
            <p:txBody>
              <a:bodyPr wrap="square" lIns="45719" tIns="45719" rIns="45719" bIns="45719" numCol="1" anchor="ctr">
                <a:noAutofit/>
              </a:bodyPr>
              <a:lstStyle/>
              <a:p>
                <a:pPr algn="ctr">
                  <a:defRPr>
                    <a:solidFill>
                      <a:srgbClr val="FFFFFF"/>
                    </a:solidFill>
                  </a:defRPr>
                </a:pPr>
              </a:p>
            </p:txBody>
          </p:sp>
          <p:sp>
            <p:nvSpPr>
              <p:cNvPr id="42" name="Straight Connector 8"/>
              <p:cNvSpPr/>
              <p:nvPr/>
            </p:nvSpPr>
            <p:spPr>
              <a:xfrm>
                <a:off x="0" y="5658157"/>
                <a:ext cx="7982712" cy="1473"/>
              </a:xfrm>
              <a:prstGeom prst="line">
                <a:avLst/>
              </a:prstGeom>
              <a:noFill/>
              <a:ln w="12700" cap="flat">
                <a:solidFill>
                  <a:srgbClr val="8EB4E3"/>
                </a:solidFill>
                <a:prstDash val="solid"/>
                <a:round/>
              </a:ln>
              <a:effectLst/>
            </p:spPr>
            <p:txBody>
              <a:bodyPr wrap="square" lIns="45719" tIns="45719" rIns="45719" bIns="45719" numCol="1" anchor="t">
                <a:noAutofit/>
              </a:bodyPr>
              <a:lstStyle/>
              <a:p>
                <a:pPr/>
              </a:p>
            </p:txBody>
          </p:sp>
          <p:sp>
            <p:nvSpPr>
              <p:cNvPr id="43" name="Straight Connector 10"/>
              <p:cNvSpPr/>
              <p:nvPr/>
            </p:nvSpPr>
            <p:spPr>
              <a:xfrm>
                <a:off x="0" y="2952039"/>
                <a:ext cx="7982712" cy="1473"/>
              </a:xfrm>
              <a:prstGeom prst="line">
                <a:avLst/>
              </a:prstGeom>
              <a:noFill/>
              <a:ln w="12700" cap="flat">
                <a:solidFill>
                  <a:srgbClr val="8EB4E3"/>
                </a:solidFill>
                <a:prstDash val="solid"/>
                <a:round/>
              </a:ln>
              <a:effectLst/>
            </p:spPr>
            <p:txBody>
              <a:bodyPr wrap="square" lIns="45719" tIns="45719" rIns="45719" bIns="45719" numCol="1" anchor="t">
                <a:noAutofit/>
              </a:bodyPr>
              <a:lstStyle/>
              <a:p>
                <a:pPr/>
              </a:p>
            </p:txBody>
          </p:sp>
        </p:grpSp>
      </p:grpSp>
      <p:sp>
        <p:nvSpPr>
          <p:cNvPr id="46" name="Title Text"/>
          <p:cNvSpPr txBox="1"/>
          <p:nvPr>
            <p:ph type="title"/>
          </p:nvPr>
        </p:nvSpPr>
        <p:spPr>
          <a:xfrm>
            <a:off x="900112" y="3442446"/>
            <a:ext cx="7345363" cy="1532966"/>
          </a:xfrm>
          <a:prstGeom prst="rect">
            <a:avLst/>
          </a:prstGeom>
        </p:spPr>
        <p:txBody>
          <a:bodyPr anchor="b"/>
          <a:lstStyle>
            <a:lvl1pPr>
              <a:defRPr sz="5400"/>
            </a:lvl1pPr>
          </a:lstStyle>
          <a:p>
            <a:pPr/>
            <a:r>
              <a:t>Title Text</a:t>
            </a:r>
          </a:p>
        </p:txBody>
      </p:sp>
      <p:sp>
        <p:nvSpPr>
          <p:cNvPr id="47" name="Body Level One…"/>
          <p:cNvSpPr txBox="1"/>
          <p:nvPr>
            <p:ph type="body" sz="quarter" idx="1"/>
          </p:nvPr>
        </p:nvSpPr>
        <p:spPr>
          <a:xfrm>
            <a:off x="900112" y="5029200"/>
            <a:ext cx="7345363" cy="990600"/>
          </a:xfrm>
          <a:prstGeom prst="rect">
            <a:avLst/>
          </a:prstGeom>
        </p:spPr>
        <p:txBody>
          <a:bodyPr/>
          <a:lstStyle>
            <a:lvl1pPr marL="0" indent="0" algn="ctr">
              <a:spcBef>
                <a:spcPts val="300"/>
              </a:spcBef>
              <a:buClrTx/>
              <a:buSzTx/>
              <a:buFontTx/>
              <a:buNone/>
              <a:defRPr sz="2000"/>
            </a:lvl1pPr>
            <a:lvl2pPr marL="0" indent="457200" algn="ctr">
              <a:spcBef>
                <a:spcPts val="300"/>
              </a:spcBef>
              <a:buClrTx/>
              <a:buSzTx/>
              <a:buFontTx/>
              <a:buNone/>
              <a:defRPr sz="2000"/>
            </a:lvl2pPr>
            <a:lvl3pPr marL="0" indent="914400" algn="ctr">
              <a:spcBef>
                <a:spcPts val="300"/>
              </a:spcBef>
              <a:buClrTx/>
              <a:buSzTx/>
              <a:buFontTx/>
              <a:buNone/>
              <a:defRPr sz="2000"/>
            </a:lvl3pPr>
            <a:lvl4pPr marL="0" indent="1371600" algn="ctr">
              <a:spcBef>
                <a:spcPts val="300"/>
              </a:spcBef>
              <a:buClrTx/>
              <a:buSzTx/>
              <a:buFontTx/>
              <a:buNone/>
              <a:defRPr sz="2000"/>
            </a:lvl4pPr>
            <a:lvl5pPr marL="0" indent="1828800" algn="ctr">
              <a:spcBef>
                <a:spcPts val="300"/>
              </a:spcBef>
              <a:buClrTx/>
              <a:buSzTx/>
              <a:buFontTx/>
              <a:buNone/>
              <a:defRPr sz="2000"/>
            </a:lvl5pPr>
          </a:lstStyle>
          <a:p>
            <a:pPr/>
            <a:r>
              <a:t>Body Level One</a:t>
            </a:r>
          </a:p>
          <a:p>
            <a:pPr lvl="1"/>
            <a:r>
              <a:t>Body Level Two</a:t>
            </a:r>
          </a:p>
          <a:p>
            <a:pPr lvl="2"/>
            <a:r>
              <a:t>Body Level Three</a:t>
            </a:r>
          </a:p>
          <a:p>
            <a:pPr lvl="3"/>
            <a:r>
              <a:t>Body Level Four</a:t>
            </a:r>
          </a:p>
          <a:p>
            <a:pPr lvl="4"/>
            <a:r>
              <a:t>Body Level Five</a:t>
            </a:r>
          </a:p>
        </p:txBody>
      </p:sp>
      <p:sp>
        <p:nvSpPr>
          <p:cNvPr id="48" name="Picture Placeholder 13"/>
          <p:cNvSpPr/>
          <p:nvPr>
            <p:ph type="pic" sz="half" idx="13"/>
          </p:nvPr>
        </p:nvSpPr>
        <p:spPr>
          <a:xfrm>
            <a:off x="636492" y="533400"/>
            <a:ext cx="7836409" cy="2828925"/>
          </a:xfrm>
          <a:prstGeom prst="rect">
            <a:avLst/>
          </a:prstGeom>
        </p:spPr>
        <p:txBody>
          <a:bodyPr lIns="91439" rIns="91439">
            <a:noAutofit/>
          </a:bodyPr>
          <a:lstStyle/>
          <a:p>
            <a:pPr/>
          </a:p>
        </p:txBody>
      </p:sp>
      <p:sp>
        <p:nvSpPr>
          <p:cNvPr id="49" name="Slide Number"/>
          <p:cNvSpPr txBox="1"/>
          <p:nvPr>
            <p:ph type="sldNum" sz="quarter" idx="2"/>
          </p:nvPr>
        </p:nvSpPr>
        <p:spPr>
          <a:xfrm>
            <a:off x="5486400" y="6172200"/>
            <a:ext cx="2133600" cy="36830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0" showMasterPhAnim="1">
  <p:cSld name="Section Header">
    <p:spTree>
      <p:nvGrpSpPr>
        <p:cNvPr id="1" name=""/>
        <p:cNvGrpSpPr/>
        <p:nvPr/>
      </p:nvGrpSpPr>
      <p:grpSpPr>
        <a:xfrm>
          <a:off x="0" y="0"/>
          <a:ext cx="0" cy="0"/>
          <a:chOff x="0" y="0"/>
          <a:chExt cx="0" cy="0"/>
        </a:xfrm>
      </p:grpSpPr>
      <p:grpSp>
        <p:nvGrpSpPr>
          <p:cNvPr id="60" name="Group 8"/>
          <p:cNvGrpSpPr/>
          <p:nvPr/>
        </p:nvGrpSpPr>
        <p:grpSpPr>
          <a:xfrm>
            <a:off x="182879" y="173699"/>
            <a:ext cx="8778242" cy="6510602"/>
            <a:chOff x="0" y="0"/>
            <a:chExt cx="8778240" cy="6510601"/>
          </a:xfrm>
        </p:grpSpPr>
        <p:sp>
          <p:nvSpPr>
            <p:cNvPr id="56" name="Rectangle 11"/>
            <p:cNvSpPr/>
            <p:nvPr/>
          </p:nvSpPr>
          <p:spPr>
            <a:xfrm>
              <a:off x="-1" y="0"/>
              <a:ext cx="8778242" cy="6510602"/>
            </a:xfrm>
            <a:prstGeom prst="rect">
              <a:avLst/>
            </a:prstGeom>
            <a:solidFill>
              <a:srgbClr val="F2F2F2"/>
            </a:solidFill>
            <a:ln w="12700" cap="flat">
              <a:noFill/>
              <a:miter lim="400000"/>
            </a:ln>
            <a:effectLst>
              <a:outerShdw sx="100000" sy="100000" kx="0" ky="0" algn="b" rotWithShape="0" blurRad="63500" dist="0" dir="0">
                <a:srgbClr val="000000">
                  <a:alpha val="40000"/>
                </a:srgbClr>
              </a:outerShdw>
            </a:effectLst>
          </p:spPr>
          <p:txBody>
            <a:bodyPr wrap="square" lIns="45719" tIns="45719" rIns="45719" bIns="45719" numCol="1" anchor="ctr">
              <a:noAutofit/>
            </a:bodyPr>
            <a:lstStyle/>
            <a:p>
              <a:pPr algn="ctr">
                <a:defRPr>
                  <a:solidFill>
                    <a:srgbClr val="FFFFFF"/>
                  </a:solidFill>
                </a:defRPr>
              </a:pPr>
            </a:p>
          </p:txBody>
        </p:sp>
        <p:grpSp>
          <p:nvGrpSpPr>
            <p:cNvPr id="59" name="Group 10"/>
            <p:cNvGrpSpPr/>
            <p:nvPr/>
          </p:nvGrpSpPr>
          <p:grpSpPr>
            <a:xfrm>
              <a:off x="73151" y="64044"/>
              <a:ext cx="8622794" cy="6364225"/>
              <a:chOff x="0" y="0"/>
              <a:chExt cx="8622792" cy="6364223"/>
            </a:xfrm>
          </p:grpSpPr>
          <p:sp>
            <p:nvSpPr>
              <p:cNvPr id="57" name="Rectangle 26"/>
              <p:cNvSpPr/>
              <p:nvPr/>
            </p:nvSpPr>
            <p:spPr>
              <a:xfrm>
                <a:off x="-1" y="0"/>
                <a:ext cx="8622794" cy="6364224"/>
              </a:xfrm>
              <a:prstGeom prst="rect">
                <a:avLst/>
              </a:prstGeom>
              <a:noFill/>
              <a:ln w="12700" cap="flat">
                <a:solidFill>
                  <a:srgbClr val="8EB4E3"/>
                </a:solidFill>
                <a:prstDash val="solid"/>
                <a:round/>
              </a:ln>
              <a:effectLst/>
            </p:spPr>
            <p:txBody>
              <a:bodyPr wrap="square" lIns="45719" tIns="45719" rIns="45719" bIns="45719" numCol="1" anchor="ctr">
                <a:noAutofit/>
              </a:bodyPr>
              <a:lstStyle/>
              <a:p>
                <a:pPr algn="ctr">
                  <a:defRPr>
                    <a:solidFill>
                      <a:srgbClr val="FFFFFF"/>
                    </a:solidFill>
                  </a:defRPr>
                </a:pPr>
              </a:p>
            </p:txBody>
          </p:sp>
          <p:sp>
            <p:nvSpPr>
              <p:cNvPr id="58" name="Straight Connector 27"/>
              <p:cNvSpPr/>
              <p:nvPr/>
            </p:nvSpPr>
            <p:spPr>
              <a:xfrm>
                <a:off x="-1" y="6141594"/>
                <a:ext cx="8622793" cy="1589"/>
              </a:xfrm>
              <a:prstGeom prst="line">
                <a:avLst/>
              </a:prstGeom>
              <a:noFill/>
              <a:ln w="12700" cap="flat">
                <a:solidFill>
                  <a:srgbClr val="8EB4E3"/>
                </a:solidFill>
                <a:prstDash val="solid"/>
                <a:round/>
              </a:ln>
              <a:effectLst/>
            </p:spPr>
            <p:txBody>
              <a:bodyPr wrap="square" lIns="45719" tIns="45719" rIns="45719" bIns="45719" numCol="1" anchor="t">
                <a:noAutofit/>
              </a:bodyPr>
              <a:lstStyle/>
              <a:p>
                <a:pPr/>
              </a:p>
            </p:txBody>
          </p:sp>
        </p:grpSp>
      </p:grpSp>
      <p:sp>
        <p:nvSpPr>
          <p:cNvPr id="61" name="Title Text"/>
          <p:cNvSpPr txBox="1"/>
          <p:nvPr>
            <p:ph type="title"/>
          </p:nvPr>
        </p:nvSpPr>
        <p:spPr>
          <a:xfrm>
            <a:off x="900112" y="1371600"/>
            <a:ext cx="7345363" cy="1676400"/>
          </a:xfrm>
          <a:prstGeom prst="rect">
            <a:avLst/>
          </a:prstGeom>
        </p:spPr>
        <p:txBody>
          <a:bodyPr anchor="b"/>
          <a:lstStyle>
            <a:lvl1pPr>
              <a:defRPr sz="5400"/>
            </a:lvl1pPr>
          </a:lstStyle>
          <a:p>
            <a:pPr/>
            <a:r>
              <a:t>Title Text</a:t>
            </a:r>
          </a:p>
        </p:txBody>
      </p:sp>
      <p:sp>
        <p:nvSpPr>
          <p:cNvPr id="62" name="Body Level One…"/>
          <p:cNvSpPr txBox="1"/>
          <p:nvPr>
            <p:ph type="body" sz="quarter" idx="1"/>
          </p:nvPr>
        </p:nvSpPr>
        <p:spPr>
          <a:xfrm>
            <a:off x="900112" y="3134566"/>
            <a:ext cx="7345363" cy="1500188"/>
          </a:xfrm>
          <a:prstGeom prst="rect">
            <a:avLst/>
          </a:prstGeom>
        </p:spPr>
        <p:txBody>
          <a:bodyPr/>
          <a:lstStyle>
            <a:lvl1pPr marL="0" indent="0" algn="ctr">
              <a:spcBef>
                <a:spcPts val="300"/>
              </a:spcBef>
              <a:buClrTx/>
              <a:buSzTx/>
              <a:buFontTx/>
              <a:buNone/>
              <a:defRPr sz="2000"/>
            </a:lvl1pPr>
            <a:lvl2pPr marL="0" indent="457200" algn="ctr">
              <a:spcBef>
                <a:spcPts val="300"/>
              </a:spcBef>
              <a:buClrTx/>
              <a:buSzTx/>
              <a:buFontTx/>
              <a:buNone/>
              <a:defRPr sz="2000"/>
            </a:lvl2pPr>
            <a:lvl3pPr marL="0" indent="914400" algn="ctr">
              <a:spcBef>
                <a:spcPts val="300"/>
              </a:spcBef>
              <a:buClrTx/>
              <a:buSzTx/>
              <a:buFontTx/>
              <a:buNone/>
              <a:defRPr sz="2000"/>
            </a:lvl3pPr>
            <a:lvl4pPr marL="0" indent="1371600" algn="ctr">
              <a:spcBef>
                <a:spcPts val="300"/>
              </a:spcBef>
              <a:buClrTx/>
              <a:buSzTx/>
              <a:buFontTx/>
              <a:buNone/>
              <a:defRPr sz="2000"/>
            </a:lvl4pPr>
            <a:lvl5pPr marL="0" indent="1828800" algn="ctr">
              <a:spcBef>
                <a:spcPts val="300"/>
              </a:spcBef>
              <a:buClrTx/>
              <a:buSzTx/>
              <a:buFontTx/>
              <a:buNone/>
              <a:defRPr sz="2000"/>
            </a:lvl5pPr>
          </a:lstStyle>
          <a:p>
            <a:pPr/>
            <a:r>
              <a:t>Body Level One</a:t>
            </a:r>
          </a:p>
          <a:p>
            <a:pPr lvl="1"/>
            <a:r>
              <a:t>Body Level Two</a:t>
            </a:r>
          </a:p>
          <a:p>
            <a:pPr lvl="2"/>
            <a:r>
              <a:t>Body Level Three</a:t>
            </a:r>
          </a:p>
          <a:p>
            <a:pPr lvl="3"/>
            <a:r>
              <a:t>Body Level Four</a:t>
            </a:r>
          </a:p>
          <a:p>
            <a:pPr lvl="4"/>
            <a:r>
              <a:t>Body Level Five</a:t>
            </a:r>
          </a:p>
        </p:txBody>
      </p:sp>
      <p:sp>
        <p:nvSpPr>
          <p:cNvPr id="6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wo Content">
    <p:spTree>
      <p:nvGrpSpPr>
        <p:cNvPr id="1" name=""/>
        <p:cNvGrpSpPr/>
        <p:nvPr/>
      </p:nvGrpSpPr>
      <p:grpSpPr>
        <a:xfrm>
          <a:off x="0" y="0"/>
          <a:ext cx="0" cy="0"/>
          <a:chOff x="0" y="0"/>
          <a:chExt cx="0" cy="0"/>
        </a:xfrm>
      </p:grpSpPr>
      <p:sp>
        <p:nvSpPr>
          <p:cNvPr id="70" name="Title Text"/>
          <p:cNvSpPr txBox="1"/>
          <p:nvPr>
            <p:ph type="title"/>
          </p:nvPr>
        </p:nvSpPr>
        <p:spPr>
          <a:prstGeom prst="rect">
            <a:avLst/>
          </a:prstGeom>
        </p:spPr>
        <p:txBody>
          <a:bodyPr/>
          <a:lstStyle/>
          <a:p>
            <a:pPr/>
            <a:r>
              <a:t>Title Text</a:t>
            </a:r>
          </a:p>
        </p:txBody>
      </p:sp>
      <p:sp>
        <p:nvSpPr>
          <p:cNvPr id="71" name="Body Level One…"/>
          <p:cNvSpPr txBox="1"/>
          <p:nvPr>
            <p:ph type="body" sz="half" idx="1"/>
          </p:nvPr>
        </p:nvSpPr>
        <p:spPr>
          <a:xfrm>
            <a:off x="900111" y="2147888"/>
            <a:ext cx="3566160" cy="3927476"/>
          </a:xfrm>
          <a:prstGeom prst="rect">
            <a:avLst/>
          </a:prstGeom>
        </p:spPr>
        <p:txBody>
          <a:bodyPr/>
          <a:lstStyle>
            <a:lvl1pPr>
              <a:defRPr sz="2000"/>
            </a:lvl1pPr>
            <a:lvl2pPr marL="604837" indent="-254000">
              <a:defRPr sz="2000"/>
            </a:lvl2pPr>
            <a:lvl3pPr marL="833437" indent="-254000">
              <a:defRPr sz="2000"/>
            </a:lvl3pPr>
            <a:lvl4pPr marL="1062037" indent="-254000">
              <a:defRPr sz="2000"/>
            </a:lvl4pPr>
            <a:lvl5pPr marL="1290637" indent="-254000">
              <a:defRPr sz="2000"/>
            </a:lvl5pPr>
          </a:lstStyle>
          <a:p>
            <a:pPr/>
            <a:r>
              <a:t>Body Level One</a:t>
            </a:r>
          </a:p>
          <a:p>
            <a:pPr lvl="1"/>
            <a:r>
              <a:t>Body Level Two</a:t>
            </a:r>
          </a:p>
          <a:p>
            <a:pPr lvl="2"/>
            <a:r>
              <a:t>Body Level Three</a:t>
            </a:r>
          </a:p>
          <a:p>
            <a:pPr lvl="3"/>
            <a:r>
              <a:t>Body Level Four</a:t>
            </a:r>
          </a:p>
          <a:p>
            <a:pPr lvl="4"/>
            <a:r>
              <a:t>Body Level Five</a:t>
            </a:r>
          </a:p>
        </p:txBody>
      </p:sp>
      <p:sp>
        <p:nvSpPr>
          <p:cNvPr id="7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0" showMasterPhAnim="1">
  <p:cSld name="Comparison">
    <p:spTree>
      <p:nvGrpSpPr>
        <p:cNvPr id="1" name=""/>
        <p:cNvGrpSpPr/>
        <p:nvPr/>
      </p:nvGrpSpPr>
      <p:grpSpPr>
        <a:xfrm>
          <a:off x="0" y="0"/>
          <a:ext cx="0" cy="0"/>
          <a:chOff x="0" y="0"/>
          <a:chExt cx="0" cy="0"/>
        </a:xfrm>
      </p:grpSpPr>
      <p:grpSp>
        <p:nvGrpSpPr>
          <p:cNvPr id="86" name="Group 9"/>
          <p:cNvGrpSpPr/>
          <p:nvPr/>
        </p:nvGrpSpPr>
        <p:grpSpPr>
          <a:xfrm>
            <a:off x="182879" y="173699"/>
            <a:ext cx="8778242" cy="6510602"/>
            <a:chOff x="0" y="0"/>
            <a:chExt cx="8778240" cy="6510601"/>
          </a:xfrm>
        </p:grpSpPr>
        <p:grpSp>
          <p:nvGrpSpPr>
            <p:cNvPr id="84" name="Group 25"/>
            <p:cNvGrpSpPr/>
            <p:nvPr/>
          </p:nvGrpSpPr>
          <p:grpSpPr>
            <a:xfrm>
              <a:off x="-1" y="0"/>
              <a:ext cx="8778242" cy="6510602"/>
              <a:chOff x="0" y="0"/>
              <a:chExt cx="8778240" cy="6510601"/>
            </a:xfrm>
          </p:grpSpPr>
          <p:sp>
            <p:nvSpPr>
              <p:cNvPr id="79" name="Rectangle 26"/>
              <p:cNvSpPr/>
              <p:nvPr/>
            </p:nvSpPr>
            <p:spPr>
              <a:xfrm>
                <a:off x="-1" y="0"/>
                <a:ext cx="8778242" cy="6510602"/>
              </a:xfrm>
              <a:prstGeom prst="rect">
                <a:avLst/>
              </a:prstGeom>
              <a:solidFill>
                <a:srgbClr val="F2F2F2"/>
              </a:solidFill>
              <a:ln w="12700" cap="flat">
                <a:noFill/>
                <a:miter lim="400000"/>
              </a:ln>
              <a:effectLst>
                <a:outerShdw sx="100000" sy="100000" kx="0" ky="0" algn="b" rotWithShape="0" blurRad="63500" dist="0" dir="0">
                  <a:srgbClr val="000000">
                    <a:alpha val="40000"/>
                  </a:srgbClr>
                </a:outerShdw>
              </a:effectLst>
            </p:spPr>
            <p:txBody>
              <a:bodyPr wrap="square" lIns="45719" tIns="45719" rIns="45719" bIns="45719" numCol="1" anchor="ctr">
                <a:noAutofit/>
              </a:bodyPr>
              <a:lstStyle/>
              <a:p>
                <a:pPr algn="ctr">
                  <a:defRPr>
                    <a:solidFill>
                      <a:srgbClr val="FFFFFF"/>
                    </a:solidFill>
                  </a:defRPr>
                </a:pPr>
              </a:p>
            </p:txBody>
          </p:sp>
          <p:grpSp>
            <p:nvGrpSpPr>
              <p:cNvPr id="83" name="Group 10"/>
              <p:cNvGrpSpPr/>
              <p:nvPr/>
            </p:nvGrpSpPr>
            <p:grpSpPr>
              <a:xfrm>
                <a:off x="73151" y="64044"/>
                <a:ext cx="8622794" cy="6364225"/>
                <a:chOff x="0" y="0"/>
                <a:chExt cx="8622792" cy="6364223"/>
              </a:xfrm>
            </p:grpSpPr>
            <p:sp>
              <p:nvSpPr>
                <p:cNvPr id="80" name="Rectangle 28"/>
                <p:cNvSpPr/>
                <p:nvPr/>
              </p:nvSpPr>
              <p:spPr>
                <a:xfrm>
                  <a:off x="-1" y="0"/>
                  <a:ext cx="8622794" cy="6364224"/>
                </a:xfrm>
                <a:prstGeom prst="rect">
                  <a:avLst/>
                </a:prstGeom>
                <a:noFill/>
                <a:ln w="12700" cap="flat">
                  <a:solidFill>
                    <a:srgbClr val="8EB4E3"/>
                  </a:solidFill>
                  <a:prstDash val="solid"/>
                  <a:round/>
                </a:ln>
                <a:effectLst/>
              </p:spPr>
              <p:txBody>
                <a:bodyPr wrap="square" lIns="45719" tIns="45719" rIns="45719" bIns="45719" numCol="1" anchor="ctr">
                  <a:noAutofit/>
                </a:bodyPr>
                <a:lstStyle/>
                <a:p>
                  <a:pPr algn="ctr">
                    <a:defRPr>
                      <a:solidFill>
                        <a:srgbClr val="FFFFFF"/>
                      </a:solidFill>
                    </a:defRPr>
                  </a:pPr>
                </a:p>
              </p:txBody>
            </p:sp>
            <p:sp>
              <p:nvSpPr>
                <p:cNvPr id="81" name="Straight Connector 30"/>
                <p:cNvSpPr/>
                <p:nvPr/>
              </p:nvSpPr>
              <p:spPr>
                <a:xfrm>
                  <a:off x="-1" y="6141594"/>
                  <a:ext cx="8622793" cy="1589"/>
                </a:xfrm>
                <a:prstGeom prst="line">
                  <a:avLst/>
                </a:prstGeom>
                <a:noFill/>
                <a:ln w="12700" cap="flat">
                  <a:solidFill>
                    <a:srgbClr val="8EB4E3"/>
                  </a:solidFill>
                  <a:prstDash val="solid"/>
                  <a:round/>
                </a:ln>
                <a:effectLst/>
              </p:spPr>
              <p:txBody>
                <a:bodyPr wrap="square" lIns="45719" tIns="45719" rIns="45719" bIns="45719" numCol="1" anchor="t">
                  <a:noAutofit/>
                </a:bodyPr>
                <a:lstStyle/>
                <a:p>
                  <a:pPr/>
                </a:p>
              </p:txBody>
            </p:sp>
            <p:sp>
              <p:nvSpPr>
                <p:cNvPr id="82" name="Rectangle 31"/>
                <p:cNvSpPr/>
                <p:nvPr/>
              </p:nvSpPr>
              <p:spPr>
                <a:xfrm>
                  <a:off x="-1" y="1364961"/>
                  <a:ext cx="8622794" cy="64009"/>
                </a:xfrm>
                <a:prstGeom prst="rect">
                  <a:avLst/>
                </a:prstGeom>
                <a:solidFill>
                  <a:srgbClr val="F8F7F3"/>
                </a:solidFill>
                <a:ln w="3175" cap="flat">
                  <a:solidFill>
                    <a:srgbClr val="8EB4E3"/>
                  </a:solidFill>
                  <a:prstDash val="solid"/>
                  <a:round/>
                </a:ln>
                <a:effectLst/>
              </p:spPr>
              <p:txBody>
                <a:bodyPr wrap="square" lIns="45719" tIns="45719" rIns="45719" bIns="45719" numCol="1" anchor="ctr">
                  <a:noAutofit/>
                </a:bodyPr>
                <a:lstStyle/>
                <a:p>
                  <a:pPr algn="ctr">
                    <a:defRPr>
                      <a:solidFill>
                        <a:srgbClr val="FFFFFF"/>
                      </a:solidFill>
                    </a:defRPr>
                  </a:pPr>
                </a:p>
              </p:txBody>
            </p:sp>
          </p:grpSp>
        </p:grpSp>
        <p:sp>
          <p:nvSpPr>
            <p:cNvPr id="85" name="Straight Connector 22"/>
            <p:cNvSpPr/>
            <p:nvPr/>
          </p:nvSpPr>
          <p:spPr>
            <a:xfrm>
              <a:off x="4389120" y="1498218"/>
              <a:ext cx="2287" cy="4711327"/>
            </a:xfrm>
            <a:prstGeom prst="line">
              <a:avLst/>
            </a:prstGeom>
            <a:noFill/>
            <a:ln w="12700" cap="flat">
              <a:solidFill>
                <a:srgbClr val="8EB4E3"/>
              </a:solidFill>
              <a:prstDash val="solid"/>
              <a:round/>
            </a:ln>
            <a:effectLst/>
          </p:spPr>
          <p:txBody>
            <a:bodyPr wrap="square" lIns="45719" tIns="45719" rIns="45719" bIns="45719" numCol="1" anchor="t">
              <a:noAutofit/>
            </a:bodyPr>
            <a:lstStyle/>
            <a:p>
              <a:pPr/>
            </a:p>
          </p:txBody>
        </p:sp>
      </p:grpSp>
      <p:sp>
        <p:nvSpPr>
          <p:cNvPr id="87" name="Title Text"/>
          <p:cNvSpPr txBox="1"/>
          <p:nvPr>
            <p:ph type="title"/>
          </p:nvPr>
        </p:nvSpPr>
        <p:spPr>
          <a:prstGeom prst="rect">
            <a:avLst/>
          </a:prstGeom>
        </p:spPr>
        <p:txBody>
          <a:bodyPr/>
          <a:lstStyle/>
          <a:p>
            <a:pPr/>
            <a:r>
              <a:t>Title Text</a:t>
            </a:r>
          </a:p>
        </p:txBody>
      </p:sp>
      <p:sp>
        <p:nvSpPr>
          <p:cNvPr id="88" name="Body Level One…"/>
          <p:cNvSpPr txBox="1"/>
          <p:nvPr>
            <p:ph type="body" sz="quarter" idx="1"/>
          </p:nvPr>
        </p:nvSpPr>
        <p:spPr>
          <a:xfrm>
            <a:off x="632300" y="1708990"/>
            <a:ext cx="3566161" cy="832504"/>
          </a:xfrm>
          <a:prstGeom prst="rect">
            <a:avLst/>
          </a:prstGeom>
        </p:spPr>
        <p:txBody>
          <a:bodyPr anchor="ctr"/>
          <a:lstStyle>
            <a:lvl1pPr marL="0" indent="0" algn="ctr">
              <a:spcBef>
                <a:spcPts val="300"/>
              </a:spcBef>
              <a:buClrTx/>
              <a:buSzTx/>
              <a:buFontTx/>
              <a:buNone/>
              <a:defRPr sz="2800"/>
            </a:lvl1pPr>
            <a:lvl2pPr marL="0" indent="457200" algn="ctr">
              <a:spcBef>
                <a:spcPts val="300"/>
              </a:spcBef>
              <a:buClrTx/>
              <a:buSzTx/>
              <a:buFontTx/>
              <a:buNone/>
              <a:defRPr sz="2800"/>
            </a:lvl2pPr>
            <a:lvl3pPr marL="0" indent="914400" algn="ctr">
              <a:spcBef>
                <a:spcPts val="300"/>
              </a:spcBef>
              <a:buClrTx/>
              <a:buSzTx/>
              <a:buFontTx/>
              <a:buNone/>
              <a:defRPr sz="2800"/>
            </a:lvl3pPr>
            <a:lvl4pPr marL="0" indent="1371600" algn="ctr">
              <a:spcBef>
                <a:spcPts val="300"/>
              </a:spcBef>
              <a:buClrTx/>
              <a:buSzTx/>
              <a:buFontTx/>
              <a:buNone/>
              <a:defRPr sz="2800"/>
            </a:lvl4pPr>
            <a:lvl5pPr marL="0" indent="1828800" algn="ctr">
              <a:spcBef>
                <a:spcPts val="300"/>
              </a:spcBef>
              <a:buClrTx/>
              <a:buSzTx/>
              <a:buFontTx/>
              <a:buNone/>
              <a:defRPr sz="2800"/>
            </a:lvl5pPr>
          </a:lstStyle>
          <a:p>
            <a:pPr/>
            <a:r>
              <a:t>Body Level One</a:t>
            </a:r>
          </a:p>
          <a:p>
            <a:pPr lvl="1"/>
            <a:r>
              <a:t>Body Level Two</a:t>
            </a:r>
          </a:p>
          <a:p>
            <a:pPr lvl="2"/>
            <a:r>
              <a:t>Body Level Three</a:t>
            </a:r>
          </a:p>
          <a:p>
            <a:pPr lvl="3"/>
            <a:r>
              <a:t>Body Level Four</a:t>
            </a:r>
          </a:p>
          <a:p>
            <a:pPr lvl="4"/>
            <a:r>
              <a:t>Body Level Five</a:t>
            </a:r>
          </a:p>
        </p:txBody>
      </p:sp>
      <p:sp>
        <p:nvSpPr>
          <p:cNvPr id="89" name="Text Placeholder 4"/>
          <p:cNvSpPr/>
          <p:nvPr>
            <p:ph type="body" sz="quarter" idx="13"/>
          </p:nvPr>
        </p:nvSpPr>
        <p:spPr>
          <a:xfrm>
            <a:off x="4945538" y="1708990"/>
            <a:ext cx="3566160" cy="832503"/>
          </a:xfrm>
          <a:prstGeom prst="rect">
            <a:avLst/>
          </a:prstGeom>
        </p:spPr>
        <p:txBody>
          <a:bodyPr anchor="ctr"/>
          <a:lstStyle/>
          <a:p>
            <a:pPr marL="0" indent="0" algn="ctr">
              <a:spcBef>
                <a:spcPts val="300"/>
              </a:spcBef>
              <a:buClrTx/>
              <a:buSzTx/>
              <a:buFontTx/>
              <a:buNone/>
              <a:defRPr sz="2800"/>
            </a:pPr>
          </a:p>
        </p:txBody>
      </p:sp>
      <p:sp>
        <p:nvSpPr>
          <p:cNvPr id="9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Only">
    <p:spTree>
      <p:nvGrpSpPr>
        <p:cNvPr id="1" name=""/>
        <p:cNvGrpSpPr/>
        <p:nvPr/>
      </p:nvGrpSpPr>
      <p:grpSpPr>
        <a:xfrm>
          <a:off x="0" y="0"/>
          <a:ext cx="0" cy="0"/>
          <a:chOff x="0" y="0"/>
          <a:chExt cx="0" cy="0"/>
        </a:xfrm>
      </p:grpSpPr>
      <p:sp>
        <p:nvSpPr>
          <p:cNvPr id="97" name="Title Text"/>
          <p:cNvSpPr txBox="1"/>
          <p:nvPr>
            <p:ph type="title"/>
          </p:nvPr>
        </p:nvSpPr>
        <p:spPr>
          <a:prstGeom prst="rect">
            <a:avLst/>
          </a:prstGeom>
        </p:spPr>
        <p:txBody>
          <a:bodyPr/>
          <a:lstStyle/>
          <a:p>
            <a:pPr/>
            <a:r>
              <a:t>Title Text</a:t>
            </a:r>
          </a:p>
        </p:txBody>
      </p:sp>
      <p:sp>
        <p:nvSpPr>
          <p:cNvPr id="9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0" showMasterPhAnim="1">
  <p:cSld name="Blank">
    <p:spTree>
      <p:nvGrpSpPr>
        <p:cNvPr id="1" name=""/>
        <p:cNvGrpSpPr/>
        <p:nvPr/>
      </p:nvGrpSpPr>
      <p:grpSpPr>
        <a:xfrm>
          <a:off x="0" y="0"/>
          <a:ext cx="0" cy="0"/>
          <a:chOff x="0" y="0"/>
          <a:chExt cx="0" cy="0"/>
        </a:xfrm>
      </p:grpSpPr>
      <p:grpSp>
        <p:nvGrpSpPr>
          <p:cNvPr id="109" name="Group 9"/>
          <p:cNvGrpSpPr/>
          <p:nvPr/>
        </p:nvGrpSpPr>
        <p:grpSpPr>
          <a:xfrm>
            <a:off x="182879" y="173699"/>
            <a:ext cx="8778242" cy="6510602"/>
            <a:chOff x="0" y="0"/>
            <a:chExt cx="8778240" cy="6510601"/>
          </a:xfrm>
        </p:grpSpPr>
        <p:sp>
          <p:nvSpPr>
            <p:cNvPr id="105" name="Rectangle 10"/>
            <p:cNvSpPr/>
            <p:nvPr/>
          </p:nvSpPr>
          <p:spPr>
            <a:xfrm>
              <a:off x="-1" y="0"/>
              <a:ext cx="8778242" cy="6510602"/>
            </a:xfrm>
            <a:prstGeom prst="rect">
              <a:avLst/>
            </a:prstGeom>
            <a:solidFill>
              <a:srgbClr val="F2F2F2"/>
            </a:solidFill>
            <a:ln w="12700" cap="flat">
              <a:noFill/>
              <a:miter lim="400000"/>
            </a:ln>
            <a:effectLst>
              <a:outerShdw sx="100000" sy="100000" kx="0" ky="0" algn="b" rotWithShape="0" blurRad="63500" dist="0" dir="0">
                <a:srgbClr val="000000">
                  <a:alpha val="40000"/>
                </a:srgbClr>
              </a:outerShdw>
            </a:effectLst>
          </p:spPr>
          <p:txBody>
            <a:bodyPr wrap="square" lIns="45719" tIns="45719" rIns="45719" bIns="45719" numCol="1" anchor="ctr">
              <a:noAutofit/>
            </a:bodyPr>
            <a:lstStyle/>
            <a:p>
              <a:pPr algn="ctr">
                <a:defRPr>
                  <a:solidFill>
                    <a:srgbClr val="FFFFFF"/>
                  </a:solidFill>
                </a:defRPr>
              </a:pPr>
            </a:p>
          </p:txBody>
        </p:sp>
        <p:grpSp>
          <p:nvGrpSpPr>
            <p:cNvPr id="108" name="Group 10"/>
            <p:cNvGrpSpPr/>
            <p:nvPr/>
          </p:nvGrpSpPr>
          <p:grpSpPr>
            <a:xfrm>
              <a:off x="73151" y="64044"/>
              <a:ext cx="8622794" cy="6364225"/>
              <a:chOff x="0" y="0"/>
              <a:chExt cx="8622792" cy="6364223"/>
            </a:xfrm>
          </p:grpSpPr>
          <p:sp>
            <p:nvSpPr>
              <p:cNvPr id="106" name="Rectangle 12"/>
              <p:cNvSpPr/>
              <p:nvPr/>
            </p:nvSpPr>
            <p:spPr>
              <a:xfrm>
                <a:off x="-1" y="0"/>
                <a:ext cx="8622794" cy="6364224"/>
              </a:xfrm>
              <a:prstGeom prst="rect">
                <a:avLst/>
              </a:prstGeom>
              <a:noFill/>
              <a:ln w="12700" cap="flat">
                <a:solidFill>
                  <a:srgbClr val="8EB4E3"/>
                </a:solidFill>
                <a:prstDash val="solid"/>
                <a:round/>
              </a:ln>
              <a:effectLst/>
            </p:spPr>
            <p:txBody>
              <a:bodyPr wrap="square" lIns="45719" tIns="45719" rIns="45719" bIns="45719" numCol="1" anchor="ctr">
                <a:noAutofit/>
              </a:bodyPr>
              <a:lstStyle/>
              <a:p>
                <a:pPr algn="ctr">
                  <a:defRPr>
                    <a:solidFill>
                      <a:srgbClr val="FFFFFF"/>
                    </a:solidFill>
                  </a:defRPr>
                </a:pPr>
              </a:p>
            </p:txBody>
          </p:sp>
          <p:sp>
            <p:nvSpPr>
              <p:cNvPr id="107" name="Straight Connector 13"/>
              <p:cNvSpPr/>
              <p:nvPr/>
            </p:nvSpPr>
            <p:spPr>
              <a:xfrm>
                <a:off x="-1" y="6141594"/>
                <a:ext cx="8622793" cy="1589"/>
              </a:xfrm>
              <a:prstGeom prst="line">
                <a:avLst/>
              </a:prstGeom>
              <a:noFill/>
              <a:ln w="12700" cap="flat">
                <a:solidFill>
                  <a:srgbClr val="8EB4E3"/>
                </a:solidFill>
                <a:prstDash val="solid"/>
                <a:round/>
              </a:ln>
              <a:effectLst/>
            </p:spPr>
            <p:txBody>
              <a:bodyPr wrap="square" lIns="45719" tIns="45719" rIns="45719" bIns="45719" numCol="1" anchor="t">
                <a:noAutofit/>
              </a:bodyPr>
              <a:lstStyle/>
              <a:p>
                <a:pPr/>
              </a:p>
            </p:txBody>
          </p:sp>
        </p:grpSp>
      </p:grpSp>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0" showMasterPhAnim="1">
  <p:cSld name="Content with Caption">
    <p:spTree>
      <p:nvGrpSpPr>
        <p:cNvPr id="1" name=""/>
        <p:cNvGrpSpPr/>
        <p:nvPr/>
      </p:nvGrpSpPr>
      <p:grpSpPr>
        <a:xfrm>
          <a:off x="0" y="0"/>
          <a:ext cx="0" cy="0"/>
          <a:chOff x="0" y="0"/>
          <a:chExt cx="0" cy="0"/>
        </a:xfrm>
      </p:grpSpPr>
      <p:grpSp>
        <p:nvGrpSpPr>
          <p:cNvPr id="123" name="Group 10"/>
          <p:cNvGrpSpPr/>
          <p:nvPr/>
        </p:nvGrpSpPr>
        <p:grpSpPr>
          <a:xfrm>
            <a:off x="182879" y="173699"/>
            <a:ext cx="8778242" cy="6510602"/>
            <a:chOff x="0" y="0"/>
            <a:chExt cx="8778240" cy="6510601"/>
          </a:xfrm>
        </p:grpSpPr>
        <p:grpSp>
          <p:nvGrpSpPr>
            <p:cNvPr id="121" name="Group 15"/>
            <p:cNvGrpSpPr/>
            <p:nvPr/>
          </p:nvGrpSpPr>
          <p:grpSpPr>
            <a:xfrm>
              <a:off x="-1" y="0"/>
              <a:ext cx="8778242" cy="6510602"/>
              <a:chOff x="0" y="0"/>
              <a:chExt cx="8778240" cy="6510601"/>
            </a:xfrm>
          </p:grpSpPr>
          <p:sp>
            <p:nvSpPr>
              <p:cNvPr id="117" name="Rectangle 16"/>
              <p:cNvSpPr/>
              <p:nvPr/>
            </p:nvSpPr>
            <p:spPr>
              <a:xfrm>
                <a:off x="-1" y="0"/>
                <a:ext cx="8778242" cy="6510602"/>
              </a:xfrm>
              <a:prstGeom prst="rect">
                <a:avLst/>
              </a:prstGeom>
              <a:solidFill>
                <a:srgbClr val="F2F2F2"/>
              </a:solidFill>
              <a:ln w="12700" cap="flat">
                <a:noFill/>
                <a:miter lim="400000"/>
              </a:ln>
              <a:effectLst>
                <a:outerShdw sx="100000" sy="100000" kx="0" ky="0" algn="b" rotWithShape="0" blurRad="63500" dist="0" dir="0">
                  <a:srgbClr val="000000">
                    <a:alpha val="40000"/>
                  </a:srgbClr>
                </a:outerShdw>
              </a:effectLst>
            </p:spPr>
            <p:txBody>
              <a:bodyPr wrap="square" lIns="45719" tIns="45719" rIns="45719" bIns="45719" numCol="1" anchor="ctr">
                <a:noAutofit/>
              </a:bodyPr>
              <a:lstStyle/>
              <a:p>
                <a:pPr algn="ctr">
                  <a:defRPr>
                    <a:solidFill>
                      <a:srgbClr val="FFFFFF"/>
                    </a:solidFill>
                  </a:defRPr>
                </a:pPr>
              </a:p>
            </p:txBody>
          </p:sp>
          <p:grpSp>
            <p:nvGrpSpPr>
              <p:cNvPr id="120" name="Group 10"/>
              <p:cNvGrpSpPr/>
              <p:nvPr/>
            </p:nvGrpSpPr>
            <p:grpSpPr>
              <a:xfrm>
                <a:off x="73151" y="64044"/>
                <a:ext cx="8622794" cy="6364225"/>
                <a:chOff x="0" y="0"/>
                <a:chExt cx="8622792" cy="6364223"/>
              </a:xfrm>
            </p:grpSpPr>
            <p:sp>
              <p:nvSpPr>
                <p:cNvPr id="118" name="Rectangle 18"/>
                <p:cNvSpPr/>
                <p:nvPr/>
              </p:nvSpPr>
              <p:spPr>
                <a:xfrm>
                  <a:off x="-1" y="0"/>
                  <a:ext cx="8622794" cy="6364224"/>
                </a:xfrm>
                <a:prstGeom prst="rect">
                  <a:avLst/>
                </a:prstGeom>
                <a:noFill/>
                <a:ln w="12700" cap="flat">
                  <a:solidFill>
                    <a:srgbClr val="8EB4E3"/>
                  </a:solidFill>
                  <a:prstDash val="solid"/>
                  <a:round/>
                </a:ln>
                <a:effectLst/>
              </p:spPr>
              <p:txBody>
                <a:bodyPr wrap="square" lIns="45719" tIns="45719" rIns="45719" bIns="45719" numCol="1" anchor="ctr">
                  <a:noAutofit/>
                </a:bodyPr>
                <a:lstStyle/>
                <a:p>
                  <a:pPr algn="ctr">
                    <a:defRPr>
                      <a:solidFill>
                        <a:srgbClr val="FFFFFF"/>
                      </a:solidFill>
                    </a:defRPr>
                  </a:pPr>
                </a:p>
              </p:txBody>
            </p:sp>
            <p:sp>
              <p:nvSpPr>
                <p:cNvPr id="119" name="Straight Connector 19"/>
                <p:cNvSpPr/>
                <p:nvPr/>
              </p:nvSpPr>
              <p:spPr>
                <a:xfrm>
                  <a:off x="-1" y="6141594"/>
                  <a:ext cx="8622793" cy="1589"/>
                </a:xfrm>
                <a:prstGeom prst="line">
                  <a:avLst/>
                </a:prstGeom>
                <a:noFill/>
                <a:ln w="12700" cap="flat">
                  <a:solidFill>
                    <a:srgbClr val="8EB4E3"/>
                  </a:solidFill>
                  <a:prstDash val="solid"/>
                  <a:round/>
                </a:ln>
                <a:effectLst/>
              </p:spPr>
              <p:txBody>
                <a:bodyPr wrap="square" lIns="45719" tIns="45719" rIns="45719" bIns="45719" numCol="1" anchor="t">
                  <a:noAutofit/>
                </a:bodyPr>
                <a:lstStyle/>
                <a:p>
                  <a:pPr/>
                </a:p>
              </p:txBody>
            </p:sp>
          </p:grpSp>
        </p:grpSp>
        <p:sp>
          <p:nvSpPr>
            <p:cNvPr id="122" name="Rectangle 32"/>
            <p:cNvSpPr/>
            <p:nvPr/>
          </p:nvSpPr>
          <p:spPr>
            <a:xfrm rot="5400000">
              <a:off x="618206" y="3100390"/>
              <a:ext cx="6135625" cy="64009"/>
            </a:xfrm>
            <a:prstGeom prst="rect">
              <a:avLst/>
            </a:prstGeom>
            <a:solidFill>
              <a:srgbClr val="F8F7F3"/>
            </a:solidFill>
            <a:ln w="3175" cap="flat">
              <a:solidFill>
                <a:srgbClr val="8EB4E3"/>
              </a:solidFill>
              <a:prstDash val="solid"/>
              <a:round/>
            </a:ln>
            <a:effectLst/>
          </p:spPr>
          <p:txBody>
            <a:bodyPr wrap="square" lIns="45719" tIns="45719" rIns="45719" bIns="45719" numCol="1" anchor="ctr">
              <a:noAutofit/>
            </a:bodyPr>
            <a:lstStyle/>
            <a:p>
              <a:pPr algn="ctr">
                <a:defRPr>
                  <a:solidFill>
                    <a:srgbClr val="FFFFFF"/>
                  </a:solidFill>
                </a:defRPr>
              </a:pPr>
            </a:p>
          </p:txBody>
        </p:sp>
      </p:grpSp>
      <p:sp>
        <p:nvSpPr>
          <p:cNvPr id="124" name="Title Text"/>
          <p:cNvSpPr txBox="1"/>
          <p:nvPr>
            <p:ph type="title"/>
          </p:nvPr>
        </p:nvSpPr>
        <p:spPr>
          <a:xfrm>
            <a:off x="530225" y="1169891"/>
            <a:ext cx="3008314" cy="914401"/>
          </a:xfrm>
          <a:prstGeom prst="rect">
            <a:avLst/>
          </a:prstGeom>
        </p:spPr>
        <p:txBody>
          <a:bodyPr anchor="b"/>
          <a:lstStyle>
            <a:lvl1pPr algn="l">
              <a:defRPr sz="2800"/>
            </a:lvl1pPr>
          </a:lstStyle>
          <a:p>
            <a:pPr/>
            <a:r>
              <a:t>Title Text</a:t>
            </a:r>
          </a:p>
        </p:txBody>
      </p:sp>
      <p:sp>
        <p:nvSpPr>
          <p:cNvPr id="125" name="Body Level One…"/>
          <p:cNvSpPr txBox="1"/>
          <p:nvPr>
            <p:ph type="body" sz="half" idx="1"/>
          </p:nvPr>
        </p:nvSpPr>
        <p:spPr>
          <a:xfrm>
            <a:off x="4328319" y="609600"/>
            <a:ext cx="4114801" cy="5465763"/>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126" name="Text Placeholder 3"/>
          <p:cNvSpPr/>
          <p:nvPr>
            <p:ph type="body" sz="quarter" idx="13"/>
          </p:nvPr>
        </p:nvSpPr>
        <p:spPr>
          <a:xfrm>
            <a:off x="530224" y="2147888"/>
            <a:ext cx="3008315" cy="3262314"/>
          </a:xfrm>
          <a:prstGeom prst="rect">
            <a:avLst/>
          </a:prstGeom>
        </p:spPr>
        <p:txBody>
          <a:bodyPr/>
          <a:lstStyle/>
          <a:p>
            <a:pPr marL="0" indent="0">
              <a:lnSpc>
                <a:spcPct val="110000"/>
              </a:lnSpc>
              <a:buClrTx/>
              <a:buSzTx/>
              <a:buFontTx/>
              <a:buNone/>
              <a:defRPr sz="1600"/>
            </a:pPr>
          </a:p>
        </p:txBody>
      </p:sp>
      <p:sp>
        <p:nvSpPr>
          <p:cNvPr id="12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2060"/>
        </a:solidFill>
      </p:bgPr>
    </p:bg>
    <p:spTree>
      <p:nvGrpSpPr>
        <p:cNvPr id="1" name=""/>
        <p:cNvGrpSpPr/>
        <p:nvPr/>
      </p:nvGrpSpPr>
      <p:grpSpPr>
        <a:xfrm>
          <a:off x="0" y="0"/>
          <a:ext cx="0" cy="0"/>
          <a:chOff x="0" y="0"/>
          <a:chExt cx="0" cy="0"/>
        </a:xfrm>
      </p:grpSpPr>
      <p:grpSp>
        <p:nvGrpSpPr>
          <p:cNvPr id="7" name="Group 11"/>
          <p:cNvGrpSpPr/>
          <p:nvPr/>
        </p:nvGrpSpPr>
        <p:grpSpPr>
          <a:xfrm>
            <a:off x="182879" y="173699"/>
            <a:ext cx="8778242" cy="6510602"/>
            <a:chOff x="0" y="0"/>
            <a:chExt cx="8778240" cy="6510601"/>
          </a:xfrm>
        </p:grpSpPr>
        <p:sp>
          <p:nvSpPr>
            <p:cNvPr id="2" name="Rectangle 12"/>
            <p:cNvSpPr/>
            <p:nvPr/>
          </p:nvSpPr>
          <p:spPr>
            <a:xfrm>
              <a:off x="-1" y="0"/>
              <a:ext cx="8778242" cy="6510602"/>
            </a:xfrm>
            <a:prstGeom prst="rect">
              <a:avLst/>
            </a:prstGeom>
            <a:solidFill>
              <a:srgbClr val="F2F2F2"/>
            </a:solidFill>
            <a:ln w="12700" cap="flat">
              <a:noFill/>
              <a:miter lim="400000"/>
            </a:ln>
            <a:effectLst>
              <a:outerShdw sx="100000" sy="100000" kx="0" ky="0" algn="b" rotWithShape="0" blurRad="63500" dist="0" dir="0">
                <a:srgbClr val="000000">
                  <a:alpha val="40000"/>
                </a:srgbClr>
              </a:outerShdw>
            </a:effectLst>
          </p:spPr>
          <p:txBody>
            <a:bodyPr wrap="square" lIns="45719" tIns="45719" rIns="45719" bIns="45719" numCol="1" anchor="ctr">
              <a:noAutofit/>
            </a:bodyPr>
            <a:lstStyle/>
            <a:p>
              <a:pPr algn="ctr">
                <a:defRPr>
                  <a:solidFill>
                    <a:srgbClr val="FFFFFF"/>
                  </a:solidFill>
                </a:defRPr>
              </a:pPr>
            </a:p>
          </p:txBody>
        </p:sp>
        <p:grpSp>
          <p:nvGrpSpPr>
            <p:cNvPr id="6" name="Group 10"/>
            <p:cNvGrpSpPr/>
            <p:nvPr/>
          </p:nvGrpSpPr>
          <p:grpSpPr>
            <a:xfrm>
              <a:off x="73151" y="64044"/>
              <a:ext cx="8622794" cy="6364225"/>
              <a:chOff x="0" y="0"/>
              <a:chExt cx="8622792" cy="6364223"/>
            </a:xfrm>
          </p:grpSpPr>
          <p:sp>
            <p:nvSpPr>
              <p:cNvPr id="3" name="Rectangle 14"/>
              <p:cNvSpPr/>
              <p:nvPr/>
            </p:nvSpPr>
            <p:spPr>
              <a:xfrm>
                <a:off x="-1" y="0"/>
                <a:ext cx="8622794" cy="6364224"/>
              </a:xfrm>
              <a:prstGeom prst="rect">
                <a:avLst/>
              </a:prstGeom>
              <a:noFill/>
              <a:ln w="12700" cap="flat">
                <a:solidFill>
                  <a:srgbClr val="8EB4E3"/>
                </a:solidFill>
                <a:prstDash val="solid"/>
                <a:round/>
              </a:ln>
              <a:effectLst/>
            </p:spPr>
            <p:txBody>
              <a:bodyPr wrap="square" lIns="45719" tIns="45719" rIns="45719" bIns="45719" numCol="1" anchor="ctr">
                <a:noAutofit/>
              </a:bodyPr>
              <a:lstStyle/>
              <a:p>
                <a:pPr algn="ctr">
                  <a:defRPr>
                    <a:solidFill>
                      <a:srgbClr val="FFFFFF"/>
                    </a:solidFill>
                  </a:defRPr>
                </a:pPr>
              </a:p>
            </p:txBody>
          </p:sp>
          <p:sp>
            <p:nvSpPr>
              <p:cNvPr id="4" name="Straight Connector 15"/>
              <p:cNvSpPr/>
              <p:nvPr/>
            </p:nvSpPr>
            <p:spPr>
              <a:xfrm>
                <a:off x="-1" y="6141594"/>
                <a:ext cx="8622793" cy="1589"/>
              </a:xfrm>
              <a:prstGeom prst="line">
                <a:avLst/>
              </a:prstGeom>
              <a:noFill/>
              <a:ln w="12700" cap="flat">
                <a:solidFill>
                  <a:srgbClr val="8EB4E3"/>
                </a:solidFill>
                <a:prstDash val="solid"/>
                <a:round/>
              </a:ln>
              <a:effectLst/>
            </p:spPr>
            <p:txBody>
              <a:bodyPr wrap="square" lIns="45719" tIns="45719" rIns="45719" bIns="45719" numCol="1" anchor="t">
                <a:noAutofit/>
              </a:bodyPr>
              <a:lstStyle/>
              <a:p>
                <a:pPr/>
              </a:p>
            </p:txBody>
          </p:sp>
          <p:sp>
            <p:nvSpPr>
              <p:cNvPr id="5" name="Rectangle 16"/>
              <p:cNvSpPr/>
              <p:nvPr/>
            </p:nvSpPr>
            <p:spPr>
              <a:xfrm>
                <a:off x="-1" y="1364961"/>
                <a:ext cx="8622794" cy="64009"/>
              </a:xfrm>
              <a:prstGeom prst="rect">
                <a:avLst/>
              </a:prstGeom>
              <a:solidFill>
                <a:srgbClr val="F8F7F3"/>
              </a:solidFill>
              <a:ln w="3175" cap="flat">
                <a:solidFill>
                  <a:srgbClr val="8EB4E3"/>
                </a:solidFill>
                <a:prstDash val="solid"/>
                <a:round/>
              </a:ln>
              <a:effectLst/>
            </p:spPr>
            <p:txBody>
              <a:bodyPr wrap="square" lIns="45719" tIns="45719" rIns="45719" bIns="45719" numCol="1" anchor="ctr">
                <a:noAutofit/>
              </a:bodyPr>
              <a:lstStyle/>
              <a:p>
                <a:pPr algn="ctr">
                  <a:defRPr>
                    <a:solidFill>
                      <a:srgbClr val="FFFFFF"/>
                    </a:solidFill>
                  </a:defRPr>
                </a:pPr>
              </a:p>
            </p:txBody>
          </p:sp>
        </p:grpSp>
      </p:grpSp>
      <p:sp>
        <p:nvSpPr>
          <p:cNvPr id="8" name="Title Text"/>
          <p:cNvSpPr txBox="1"/>
          <p:nvPr>
            <p:ph type="title"/>
          </p:nvPr>
        </p:nvSpPr>
        <p:spPr>
          <a:xfrm>
            <a:off x="900112" y="244157"/>
            <a:ext cx="7345363" cy="1339851"/>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a:r>
              <a:t>Title Text</a:t>
            </a:r>
          </a:p>
        </p:txBody>
      </p:sp>
      <p:sp>
        <p:nvSpPr>
          <p:cNvPr id="9" name="Body Level One…"/>
          <p:cNvSpPr txBox="1"/>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10" name="Slide Number"/>
          <p:cNvSpPr txBox="1"/>
          <p:nvPr>
            <p:ph type="sldNum" sz="quarter" idx="2"/>
          </p:nvPr>
        </p:nvSpPr>
        <p:spPr>
          <a:xfrm>
            <a:off x="4443730" y="6357461"/>
            <a:ext cx="256541" cy="269241"/>
          </a:xfrm>
          <a:prstGeom prst="rect">
            <a:avLst/>
          </a:prstGeom>
          <a:ln w="12700">
            <a:miter lim="400000"/>
          </a:ln>
        </p:spPr>
        <p:txBody>
          <a:bodyPr wrap="none" lIns="45719" rIns="45719" anchor="ctr">
            <a:spAutoFit/>
          </a:bodyPr>
          <a:lstStyle>
            <a:lvl1pPr algn="ctr" defTabSz="914400">
              <a:defRPr sz="1200">
                <a:solidFill>
                  <a:srgbClr val="F5F4ED"/>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Lst>
  <p:transition xmlns:p14="http://schemas.microsoft.com/office/powerpoint/2010/main" spd="med" advClick="1"/>
  <p:txStyles>
    <p:titleStyle>
      <a:lvl1pPr marL="0" marR="0" indent="0" algn="ctr" defTabSz="914400" rtl="0" latinLnBrk="0">
        <a:lnSpc>
          <a:spcPct val="100000"/>
        </a:lnSpc>
        <a:spcBef>
          <a:spcPts val="0"/>
        </a:spcBef>
        <a:spcAft>
          <a:spcPts val="0"/>
        </a:spcAft>
        <a:buClrTx/>
        <a:buSzTx/>
        <a:buFontTx/>
        <a:buNone/>
        <a:tabLst/>
        <a:defRPr b="0" baseline="0" cap="none" i="0" spc="0" strike="noStrike" sz="4800" u="none">
          <a:ln>
            <a:noFill/>
          </a:ln>
          <a:solidFill>
            <a:srgbClr val="404040"/>
          </a:solidFill>
          <a:uFillTx/>
          <a:latin typeface="Calisto MT"/>
          <a:ea typeface="Calisto MT"/>
          <a:cs typeface="Calisto MT"/>
          <a:sym typeface="Calisto MT"/>
        </a:defRPr>
      </a:lvl1pPr>
      <a:lvl2pPr marL="0" marR="0" indent="0" algn="ctr" defTabSz="914400" rtl="0" latinLnBrk="0">
        <a:lnSpc>
          <a:spcPct val="100000"/>
        </a:lnSpc>
        <a:spcBef>
          <a:spcPts val="0"/>
        </a:spcBef>
        <a:spcAft>
          <a:spcPts val="0"/>
        </a:spcAft>
        <a:buClrTx/>
        <a:buSzTx/>
        <a:buFontTx/>
        <a:buNone/>
        <a:tabLst/>
        <a:defRPr b="0" baseline="0" cap="none" i="0" spc="0" strike="noStrike" sz="4800" u="none">
          <a:ln>
            <a:noFill/>
          </a:ln>
          <a:solidFill>
            <a:srgbClr val="404040"/>
          </a:solidFill>
          <a:uFillTx/>
          <a:latin typeface="Calisto MT"/>
          <a:ea typeface="Calisto MT"/>
          <a:cs typeface="Calisto MT"/>
          <a:sym typeface="Calisto MT"/>
        </a:defRPr>
      </a:lvl2pPr>
      <a:lvl3pPr marL="0" marR="0" indent="0" algn="ctr" defTabSz="914400" rtl="0" latinLnBrk="0">
        <a:lnSpc>
          <a:spcPct val="100000"/>
        </a:lnSpc>
        <a:spcBef>
          <a:spcPts val="0"/>
        </a:spcBef>
        <a:spcAft>
          <a:spcPts val="0"/>
        </a:spcAft>
        <a:buClrTx/>
        <a:buSzTx/>
        <a:buFontTx/>
        <a:buNone/>
        <a:tabLst/>
        <a:defRPr b="0" baseline="0" cap="none" i="0" spc="0" strike="noStrike" sz="4800" u="none">
          <a:ln>
            <a:noFill/>
          </a:ln>
          <a:solidFill>
            <a:srgbClr val="404040"/>
          </a:solidFill>
          <a:uFillTx/>
          <a:latin typeface="Calisto MT"/>
          <a:ea typeface="Calisto MT"/>
          <a:cs typeface="Calisto MT"/>
          <a:sym typeface="Calisto MT"/>
        </a:defRPr>
      </a:lvl3pPr>
      <a:lvl4pPr marL="0" marR="0" indent="0" algn="ctr" defTabSz="914400" rtl="0" latinLnBrk="0">
        <a:lnSpc>
          <a:spcPct val="100000"/>
        </a:lnSpc>
        <a:spcBef>
          <a:spcPts val="0"/>
        </a:spcBef>
        <a:spcAft>
          <a:spcPts val="0"/>
        </a:spcAft>
        <a:buClrTx/>
        <a:buSzTx/>
        <a:buFontTx/>
        <a:buNone/>
        <a:tabLst/>
        <a:defRPr b="0" baseline="0" cap="none" i="0" spc="0" strike="noStrike" sz="4800" u="none">
          <a:ln>
            <a:noFill/>
          </a:ln>
          <a:solidFill>
            <a:srgbClr val="404040"/>
          </a:solidFill>
          <a:uFillTx/>
          <a:latin typeface="Calisto MT"/>
          <a:ea typeface="Calisto MT"/>
          <a:cs typeface="Calisto MT"/>
          <a:sym typeface="Calisto MT"/>
        </a:defRPr>
      </a:lvl4pPr>
      <a:lvl5pPr marL="0" marR="0" indent="0" algn="ctr" defTabSz="914400" rtl="0" latinLnBrk="0">
        <a:lnSpc>
          <a:spcPct val="100000"/>
        </a:lnSpc>
        <a:spcBef>
          <a:spcPts val="0"/>
        </a:spcBef>
        <a:spcAft>
          <a:spcPts val="0"/>
        </a:spcAft>
        <a:buClrTx/>
        <a:buSzTx/>
        <a:buFontTx/>
        <a:buNone/>
        <a:tabLst/>
        <a:defRPr b="0" baseline="0" cap="none" i="0" spc="0" strike="noStrike" sz="4800" u="none">
          <a:ln>
            <a:noFill/>
          </a:ln>
          <a:solidFill>
            <a:srgbClr val="404040"/>
          </a:solidFill>
          <a:uFillTx/>
          <a:latin typeface="Calisto MT"/>
          <a:ea typeface="Calisto MT"/>
          <a:cs typeface="Calisto MT"/>
          <a:sym typeface="Calisto MT"/>
        </a:defRPr>
      </a:lvl5pPr>
      <a:lvl6pPr marL="0" marR="0" indent="0" algn="ctr" defTabSz="914400" rtl="0" latinLnBrk="0">
        <a:lnSpc>
          <a:spcPct val="100000"/>
        </a:lnSpc>
        <a:spcBef>
          <a:spcPts val="0"/>
        </a:spcBef>
        <a:spcAft>
          <a:spcPts val="0"/>
        </a:spcAft>
        <a:buClrTx/>
        <a:buSzTx/>
        <a:buFontTx/>
        <a:buNone/>
        <a:tabLst/>
        <a:defRPr b="0" baseline="0" cap="none" i="0" spc="0" strike="noStrike" sz="4800" u="none">
          <a:ln>
            <a:noFill/>
          </a:ln>
          <a:solidFill>
            <a:srgbClr val="404040"/>
          </a:solidFill>
          <a:uFillTx/>
          <a:latin typeface="Calisto MT"/>
          <a:ea typeface="Calisto MT"/>
          <a:cs typeface="Calisto MT"/>
          <a:sym typeface="Calisto MT"/>
        </a:defRPr>
      </a:lvl6pPr>
      <a:lvl7pPr marL="0" marR="0" indent="0" algn="ctr" defTabSz="914400" rtl="0" latinLnBrk="0">
        <a:lnSpc>
          <a:spcPct val="100000"/>
        </a:lnSpc>
        <a:spcBef>
          <a:spcPts val="0"/>
        </a:spcBef>
        <a:spcAft>
          <a:spcPts val="0"/>
        </a:spcAft>
        <a:buClrTx/>
        <a:buSzTx/>
        <a:buFontTx/>
        <a:buNone/>
        <a:tabLst/>
        <a:defRPr b="0" baseline="0" cap="none" i="0" spc="0" strike="noStrike" sz="4800" u="none">
          <a:ln>
            <a:noFill/>
          </a:ln>
          <a:solidFill>
            <a:srgbClr val="404040"/>
          </a:solidFill>
          <a:uFillTx/>
          <a:latin typeface="Calisto MT"/>
          <a:ea typeface="Calisto MT"/>
          <a:cs typeface="Calisto MT"/>
          <a:sym typeface="Calisto MT"/>
        </a:defRPr>
      </a:lvl7pPr>
      <a:lvl8pPr marL="0" marR="0" indent="0" algn="ctr" defTabSz="914400" rtl="0" latinLnBrk="0">
        <a:lnSpc>
          <a:spcPct val="100000"/>
        </a:lnSpc>
        <a:spcBef>
          <a:spcPts val="0"/>
        </a:spcBef>
        <a:spcAft>
          <a:spcPts val="0"/>
        </a:spcAft>
        <a:buClrTx/>
        <a:buSzTx/>
        <a:buFontTx/>
        <a:buNone/>
        <a:tabLst/>
        <a:defRPr b="0" baseline="0" cap="none" i="0" spc="0" strike="noStrike" sz="4800" u="none">
          <a:ln>
            <a:noFill/>
          </a:ln>
          <a:solidFill>
            <a:srgbClr val="404040"/>
          </a:solidFill>
          <a:uFillTx/>
          <a:latin typeface="Calisto MT"/>
          <a:ea typeface="Calisto MT"/>
          <a:cs typeface="Calisto MT"/>
          <a:sym typeface="Calisto MT"/>
        </a:defRPr>
      </a:lvl8pPr>
      <a:lvl9pPr marL="0" marR="0" indent="0" algn="ctr" defTabSz="914400" rtl="0" latinLnBrk="0">
        <a:lnSpc>
          <a:spcPct val="100000"/>
        </a:lnSpc>
        <a:spcBef>
          <a:spcPts val="0"/>
        </a:spcBef>
        <a:spcAft>
          <a:spcPts val="0"/>
        </a:spcAft>
        <a:buClrTx/>
        <a:buSzTx/>
        <a:buFontTx/>
        <a:buNone/>
        <a:tabLst/>
        <a:defRPr b="0" baseline="0" cap="none" i="0" spc="0" strike="noStrike" sz="4800" u="none">
          <a:ln>
            <a:noFill/>
          </a:ln>
          <a:solidFill>
            <a:srgbClr val="404040"/>
          </a:solidFill>
          <a:uFillTx/>
          <a:latin typeface="Calisto MT"/>
          <a:ea typeface="Calisto MT"/>
          <a:cs typeface="Calisto MT"/>
          <a:sym typeface="Calisto MT"/>
        </a:defRPr>
      </a:lvl9pPr>
    </p:titleStyle>
    <p:bodyStyle>
      <a:lvl1pPr marL="342900" marR="0" indent="-342900" algn="l" defTabSz="914400" rtl="0" latinLnBrk="0">
        <a:lnSpc>
          <a:spcPct val="100000"/>
        </a:lnSpc>
        <a:spcBef>
          <a:spcPts val="2000"/>
        </a:spcBef>
        <a:spcAft>
          <a:spcPts val="0"/>
        </a:spcAft>
        <a:buClr>
          <a:srgbClr val="404040"/>
        </a:buClr>
        <a:buSzPct val="100000"/>
        <a:buFont typeface="Arial"/>
        <a:buChar char="•"/>
        <a:tabLst/>
        <a:defRPr b="0" baseline="0" cap="none" i="0" spc="0" strike="noStrike" sz="2400" u="none">
          <a:ln>
            <a:noFill/>
          </a:ln>
          <a:solidFill>
            <a:srgbClr val="404040"/>
          </a:solidFill>
          <a:uFillTx/>
          <a:latin typeface="Calisto MT"/>
          <a:ea typeface="Calisto MT"/>
          <a:cs typeface="Calisto MT"/>
          <a:sym typeface="Calisto MT"/>
        </a:defRPr>
      </a:lvl1pPr>
      <a:lvl2pPr marL="600219" marR="0" indent="-249381" algn="l" defTabSz="914400" rtl="0" latinLnBrk="0">
        <a:lnSpc>
          <a:spcPct val="100000"/>
        </a:lnSpc>
        <a:spcBef>
          <a:spcPts val="2000"/>
        </a:spcBef>
        <a:spcAft>
          <a:spcPts val="0"/>
        </a:spcAft>
        <a:buClr>
          <a:srgbClr val="404040"/>
        </a:buClr>
        <a:buSzPct val="100000"/>
        <a:buFont typeface="Arial"/>
        <a:buChar char="•"/>
        <a:tabLst/>
        <a:defRPr b="0" baseline="0" cap="none" i="0" spc="0" strike="noStrike" sz="2400" u="none">
          <a:ln>
            <a:noFill/>
          </a:ln>
          <a:solidFill>
            <a:srgbClr val="404040"/>
          </a:solidFill>
          <a:uFillTx/>
          <a:latin typeface="Calisto MT"/>
          <a:ea typeface="Calisto MT"/>
          <a:cs typeface="Calisto MT"/>
          <a:sym typeface="Calisto MT"/>
        </a:defRPr>
      </a:lvl2pPr>
      <a:lvl3pPr marL="853757" marR="0" indent="-274319" algn="l" defTabSz="914400" rtl="0" latinLnBrk="0">
        <a:lnSpc>
          <a:spcPct val="100000"/>
        </a:lnSpc>
        <a:spcBef>
          <a:spcPts val="2000"/>
        </a:spcBef>
        <a:spcAft>
          <a:spcPts val="0"/>
        </a:spcAft>
        <a:buClr>
          <a:srgbClr val="404040"/>
        </a:buClr>
        <a:buSzPct val="100000"/>
        <a:buFont typeface="Arial"/>
        <a:buChar char="•"/>
        <a:tabLst/>
        <a:defRPr b="0" baseline="0" cap="none" i="0" spc="0" strike="noStrike" sz="2400" u="none">
          <a:ln>
            <a:noFill/>
          </a:ln>
          <a:solidFill>
            <a:srgbClr val="404040"/>
          </a:solidFill>
          <a:uFillTx/>
          <a:latin typeface="Calisto MT"/>
          <a:ea typeface="Calisto MT"/>
          <a:cs typeface="Calisto MT"/>
          <a:sym typeface="Calisto MT"/>
        </a:defRPr>
      </a:lvl3pPr>
      <a:lvl4pPr marL="1112837" marR="0" indent="-304800" algn="l" defTabSz="914400" rtl="0" latinLnBrk="0">
        <a:lnSpc>
          <a:spcPct val="100000"/>
        </a:lnSpc>
        <a:spcBef>
          <a:spcPts val="2000"/>
        </a:spcBef>
        <a:spcAft>
          <a:spcPts val="0"/>
        </a:spcAft>
        <a:buClr>
          <a:srgbClr val="404040"/>
        </a:buClr>
        <a:buSzPct val="100000"/>
        <a:buFont typeface="Arial"/>
        <a:buChar char="•"/>
        <a:tabLst/>
        <a:defRPr b="0" baseline="0" cap="none" i="0" spc="0" strike="noStrike" sz="2400" u="none">
          <a:ln>
            <a:noFill/>
          </a:ln>
          <a:solidFill>
            <a:srgbClr val="404040"/>
          </a:solidFill>
          <a:uFillTx/>
          <a:latin typeface="Calisto MT"/>
          <a:ea typeface="Calisto MT"/>
          <a:cs typeface="Calisto MT"/>
          <a:sym typeface="Calisto MT"/>
        </a:defRPr>
      </a:lvl4pPr>
      <a:lvl5pPr marL="1341437" marR="0" indent="-304800" algn="l" defTabSz="914400" rtl="0" latinLnBrk="0">
        <a:lnSpc>
          <a:spcPct val="100000"/>
        </a:lnSpc>
        <a:spcBef>
          <a:spcPts val="2000"/>
        </a:spcBef>
        <a:spcAft>
          <a:spcPts val="0"/>
        </a:spcAft>
        <a:buClr>
          <a:srgbClr val="404040"/>
        </a:buClr>
        <a:buSzPct val="100000"/>
        <a:buFont typeface="Arial"/>
        <a:buChar char="•"/>
        <a:tabLst/>
        <a:defRPr b="0" baseline="0" cap="none" i="0" spc="0" strike="noStrike" sz="2400" u="none">
          <a:ln>
            <a:noFill/>
          </a:ln>
          <a:solidFill>
            <a:srgbClr val="404040"/>
          </a:solidFill>
          <a:uFillTx/>
          <a:latin typeface="Calisto MT"/>
          <a:ea typeface="Calisto MT"/>
          <a:cs typeface="Calisto MT"/>
          <a:sym typeface="Calisto MT"/>
        </a:defRPr>
      </a:lvl5pPr>
      <a:lvl6pPr marL="1562100" marR="0" indent="-304800" algn="l" defTabSz="914400" rtl="0" latinLnBrk="0">
        <a:lnSpc>
          <a:spcPct val="100000"/>
        </a:lnSpc>
        <a:spcBef>
          <a:spcPts val="2000"/>
        </a:spcBef>
        <a:spcAft>
          <a:spcPts val="0"/>
        </a:spcAft>
        <a:buClr>
          <a:srgbClr val="404040"/>
        </a:buClr>
        <a:buSzPct val="100000"/>
        <a:buFont typeface="Arial"/>
        <a:buChar char="•"/>
        <a:tabLst/>
        <a:defRPr b="0" baseline="0" cap="none" i="0" spc="0" strike="noStrike" sz="2400" u="none">
          <a:ln>
            <a:noFill/>
          </a:ln>
          <a:solidFill>
            <a:srgbClr val="404040"/>
          </a:solidFill>
          <a:uFillTx/>
          <a:latin typeface="Calisto MT"/>
          <a:ea typeface="Calisto MT"/>
          <a:cs typeface="Calisto MT"/>
          <a:sym typeface="Calisto MT"/>
        </a:defRPr>
      </a:lvl6pPr>
      <a:lvl7pPr marL="1789113" marR="0" indent="-304800" algn="l" defTabSz="914400" rtl="0" latinLnBrk="0">
        <a:lnSpc>
          <a:spcPct val="100000"/>
        </a:lnSpc>
        <a:spcBef>
          <a:spcPts val="2000"/>
        </a:spcBef>
        <a:spcAft>
          <a:spcPts val="0"/>
        </a:spcAft>
        <a:buClr>
          <a:srgbClr val="404040"/>
        </a:buClr>
        <a:buSzPct val="100000"/>
        <a:buFont typeface="Arial"/>
        <a:buChar char="•"/>
        <a:tabLst/>
        <a:defRPr b="0" baseline="0" cap="none" i="0" spc="0" strike="noStrike" sz="2400" u="none">
          <a:ln>
            <a:noFill/>
          </a:ln>
          <a:solidFill>
            <a:srgbClr val="404040"/>
          </a:solidFill>
          <a:uFillTx/>
          <a:latin typeface="Calisto MT"/>
          <a:ea typeface="Calisto MT"/>
          <a:cs typeface="Calisto MT"/>
          <a:sym typeface="Calisto MT"/>
        </a:defRPr>
      </a:lvl7pPr>
      <a:lvl8pPr marL="2024063" marR="0" indent="-304800" algn="l" defTabSz="914400" rtl="0" latinLnBrk="0">
        <a:lnSpc>
          <a:spcPct val="100000"/>
        </a:lnSpc>
        <a:spcBef>
          <a:spcPts val="2000"/>
        </a:spcBef>
        <a:spcAft>
          <a:spcPts val="0"/>
        </a:spcAft>
        <a:buClr>
          <a:srgbClr val="404040"/>
        </a:buClr>
        <a:buSzPct val="100000"/>
        <a:buFont typeface="Arial"/>
        <a:buChar char="•"/>
        <a:tabLst/>
        <a:defRPr b="0" baseline="0" cap="none" i="0" spc="0" strike="noStrike" sz="2400" u="none">
          <a:ln>
            <a:noFill/>
          </a:ln>
          <a:solidFill>
            <a:srgbClr val="404040"/>
          </a:solidFill>
          <a:uFillTx/>
          <a:latin typeface="Calisto MT"/>
          <a:ea typeface="Calisto MT"/>
          <a:cs typeface="Calisto MT"/>
          <a:sym typeface="Calisto MT"/>
        </a:defRPr>
      </a:lvl8pPr>
      <a:lvl9pPr marL="2251075" marR="0" indent="-304800" algn="l" defTabSz="914400" rtl="0" latinLnBrk="0">
        <a:lnSpc>
          <a:spcPct val="100000"/>
        </a:lnSpc>
        <a:spcBef>
          <a:spcPts val="2000"/>
        </a:spcBef>
        <a:spcAft>
          <a:spcPts val="0"/>
        </a:spcAft>
        <a:buClr>
          <a:srgbClr val="404040"/>
        </a:buClr>
        <a:buSzPct val="100000"/>
        <a:buFont typeface="Arial"/>
        <a:buChar char="•"/>
        <a:tabLst/>
        <a:defRPr b="0" baseline="0" cap="none" i="0" spc="0" strike="noStrike" sz="2400" u="none">
          <a:ln>
            <a:noFill/>
          </a:ln>
          <a:solidFill>
            <a:srgbClr val="404040"/>
          </a:solidFill>
          <a:uFillTx/>
          <a:latin typeface="Calisto MT"/>
          <a:ea typeface="Calisto MT"/>
          <a:cs typeface="Calisto MT"/>
          <a:sym typeface="Calisto MT"/>
        </a:defRPr>
      </a:lvl9pPr>
    </p:bodyStyle>
    <p:otherStyle>
      <a:lvl1pPr marL="0" marR="0" indent="0" algn="ct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sto MT"/>
        </a:defRPr>
      </a:lvl1pPr>
      <a:lvl2pPr marL="0" marR="0" indent="457200" algn="ct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sto MT"/>
        </a:defRPr>
      </a:lvl2pPr>
      <a:lvl3pPr marL="0" marR="0" indent="914400" algn="ct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sto MT"/>
        </a:defRPr>
      </a:lvl3pPr>
      <a:lvl4pPr marL="0" marR="0" indent="1371600" algn="ct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sto MT"/>
        </a:defRPr>
      </a:lvl4pPr>
      <a:lvl5pPr marL="0" marR="0" indent="1828800" algn="ct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sto MT"/>
        </a:defRPr>
      </a:lvl5pPr>
      <a:lvl6pPr marL="0" marR="0" indent="2286000" algn="ct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sto MT"/>
        </a:defRPr>
      </a:lvl6pPr>
      <a:lvl7pPr marL="0" marR="0" indent="2743200" algn="ct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sto MT"/>
        </a:defRPr>
      </a:lvl7pPr>
      <a:lvl8pPr marL="0" marR="0" indent="3200400" algn="ct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sto MT"/>
        </a:defRPr>
      </a:lvl8pPr>
      <a:lvl9pPr marL="0" marR="0" indent="3657600" algn="ctr" defTabSz="9144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Calisto M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www.google.ca/url?sa=i&amp;rct=j&amp;q=&amp;esrc=s&amp;source=images&amp;cd=&amp;cad=rja&amp;uact=8&amp;ved=0CAcQjRw&amp;url=https://twitter.com/edge_ucc&amp;ei=VMJkVfaJHMOUyATT-YH4Cg&amp;psig=AFQjCNHsrwwnOaHz02Ky8npN-h7juT17Ag&amp;ust=1432753103598867" TargetMode="External"/><Relationship Id="rId4" Type="http://schemas.openxmlformats.org/officeDocument/2006/relationships/image" Target="../media/image1.jpeg"/></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6.xml"/><Relationship Id="rId3" Type="http://schemas.openxmlformats.org/officeDocument/2006/relationships/image" Target="../media/image2.jpeg"/></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pn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5" name="Title 1"/>
          <p:cNvSpPr txBox="1"/>
          <p:nvPr>
            <p:ph type="ctrTitle"/>
          </p:nvPr>
        </p:nvSpPr>
        <p:spPr>
          <a:xfrm>
            <a:off x="914399" y="1123949"/>
            <a:ext cx="7342190" cy="1207867"/>
          </a:xfrm>
          <a:prstGeom prst="rect">
            <a:avLst/>
          </a:prstGeom>
        </p:spPr>
        <p:txBody>
          <a:bodyPr/>
          <a:lstStyle/>
          <a:p>
            <a:pPr/>
            <a:r>
              <a:t>EDGE </a:t>
            </a:r>
          </a:p>
        </p:txBody>
      </p:sp>
      <p:sp>
        <p:nvSpPr>
          <p:cNvPr id="216" name="Subtitle 2"/>
          <p:cNvSpPr txBox="1"/>
          <p:nvPr>
            <p:ph type="subTitle" sz="quarter" idx="1"/>
          </p:nvPr>
        </p:nvSpPr>
        <p:spPr>
          <a:xfrm>
            <a:off x="914399" y="2502436"/>
            <a:ext cx="7342190" cy="1385390"/>
          </a:xfrm>
          <a:prstGeom prst="rect">
            <a:avLst/>
          </a:prstGeom>
        </p:spPr>
        <p:txBody>
          <a:bodyPr/>
          <a:lstStyle/>
          <a:p>
            <a:pPr>
              <a:defRPr i="1"/>
            </a:pPr>
            <a:r>
              <a:t>A NETWORK FOR MINISTRY DEVELOPMENT</a:t>
            </a:r>
          </a:p>
          <a:p>
            <a:pPr>
              <a:defRPr i="1" sz="2400"/>
            </a:pPr>
          </a:p>
          <a:p>
            <a:pPr>
              <a:defRPr i="1" sz="2400"/>
            </a:pPr>
            <a:r>
              <a:t>Congregational Assessment Report</a:t>
            </a:r>
          </a:p>
        </p:txBody>
      </p:sp>
      <p:pic>
        <p:nvPicPr>
          <p:cNvPr id="217" name="Picture 2" descr="Picture 2">
            <a:hlinkClick r:id="rId3" invalidUrl="" action="" tgtFrame="" tooltip="" history="1" highlightClick="0" endSnd="0"/>
          </p:cNvPr>
          <p:cNvPicPr>
            <a:picLocks noChangeAspect="1"/>
          </p:cNvPicPr>
          <p:nvPr/>
        </p:nvPicPr>
        <p:blipFill>
          <a:blip r:embed="rId4">
            <a:extLst/>
          </a:blip>
          <a:stretch>
            <a:fillRect/>
          </a:stretch>
        </p:blipFill>
        <p:spPr>
          <a:xfrm>
            <a:off x="3493222" y="3763133"/>
            <a:ext cx="2157558" cy="2157558"/>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12" name="Title 1"/>
          <p:cNvSpPr txBox="1"/>
          <p:nvPr>
            <p:ph type="title"/>
          </p:nvPr>
        </p:nvSpPr>
        <p:spPr>
          <a:xfrm>
            <a:off x="900113" y="244157"/>
            <a:ext cx="7345361" cy="1339851"/>
          </a:xfrm>
          <a:prstGeom prst="rect">
            <a:avLst/>
          </a:prstGeom>
        </p:spPr>
        <p:txBody>
          <a:bodyPr/>
          <a:lstStyle/>
          <a:p>
            <a:pPr/>
            <a:r>
              <a:t>Missional Analysis</a:t>
            </a:r>
          </a:p>
        </p:txBody>
      </p:sp>
      <p:sp>
        <p:nvSpPr>
          <p:cNvPr id="313" name="Content Placeholder 2"/>
          <p:cNvSpPr txBox="1"/>
          <p:nvPr>
            <p:ph type="body" idx="1"/>
          </p:nvPr>
        </p:nvSpPr>
        <p:spPr>
          <a:xfrm>
            <a:off x="900111" y="2133600"/>
            <a:ext cx="7345365" cy="3931922"/>
          </a:xfrm>
          <a:prstGeom prst="rect">
            <a:avLst/>
          </a:prstGeom>
        </p:spPr>
        <p:txBody>
          <a:bodyPr/>
          <a:lstStyle/>
          <a:p>
            <a:pPr lvl="2" marL="457200" indent="-457200">
              <a:buFontTx/>
              <a:buAutoNum type="alphaLcParenR" startAt="1"/>
              <a:defRPr sz="2000"/>
            </a:pPr>
            <a:r>
              <a:t>According to the IMNA survey data, half of the respondents acknowledge that you either have a mission (a call of your congregation to engage in God’s work) or are working on setting priorities and defining the mission of the congregation</a:t>
            </a:r>
          </a:p>
          <a:p>
            <a:pPr lvl="2" marL="457200" indent="-457200">
              <a:buFontTx/>
              <a:buAutoNum type="alphaLcParenR" startAt="1"/>
              <a:defRPr sz="2000"/>
            </a:pPr>
            <a:r>
              <a:t>As you work to further define your missional approach, engaging the congregation in feedback and input will be important as you have a high level of connection, interest and participation in the decision-making and strong opportunity for good communication (as indicated by the 83% of respondents who attend your Annual General Meeting).   </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15" name="Title 1"/>
          <p:cNvSpPr txBox="1"/>
          <p:nvPr>
            <p:ph type="title"/>
          </p:nvPr>
        </p:nvSpPr>
        <p:spPr>
          <a:xfrm>
            <a:off x="900113" y="244157"/>
            <a:ext cx="7345361" cy="1339851"/>
          </a:xfrm>
          <a:prstGeom prst="rect">
            <a:avLst/>
          </a:prstGeom>
        </p:spPr>
        <p:txBody>
          <a:bodyPr/>
          <a:lstStyle/>
          <a:p>
            <a:pPr/>
            <a:r>
              <a:t>Missional Analysis</a:t>
            </a:r>
          </a:p>
        </p:txBody>
      </p:sp>
      <p:sp>
        <p:nvSpPr>
          <p:cNvPr id="316" name="Content Placeholder 2"/>
          <p:cNvSpPr txBox="1"/>
          <p:nvPr>
            <p:ph type="body" idx="1"/>
          </p:nvPr>
        </p:nvSpPr>
        <p:spPr>
          <a:xfrm>
            <a:off x="900111" y="2133600"/>
            <a:ext cx="7345365" cy="3931922"/>
          </a:xfrm>
          <a:prstGeom prst="rect">
            <a:avLst/>
          </a:prstGeom>
        </p:spPr>
        <p:txBody>
          <a:bodyPr/>
          <a:lstStyle/>
          <a:p>
            <a:pPr lvl="2" marL="0" indent="0">
              <a:buSzTx/>
              <a:buNone/>
              <a:defRPr b="1" sz="2600"/>
            </a:pPr>
            <a:r>
              <a:t>Ideal Church</a:t>
            </a:r>
            <a:r>
              <a:rPr sz="2000"/>
              <a:t> - </a:t>
            </a:r>
            <a:r>
              <a:rPr b="0" sz="2000"/>
              <a:t> (as highlighted in the IMNA survey) :</a:t>
            </a:r>
            <a:endParaRPr sz="2000"/>
          </a:p>
          <a:p>
            <a:pPr marL="0" indent="0">
              <a:buSzTx/>
              <a:buNone/>
            </a:pPr>
            <a:r>
              <a:t>	Currently </a:t>
            </a:r>
            <a:r>
              <a:rPr b="1"/>
              <a:t>y</a:t>
            </a:r>
            <a:r>
              <a:t>our congregation places emphasis on creating a space of belonging and teaching people how to act and live (behave) but with less emphasis on believing. This indicates that your emphasis is on creating a culture of hospitality and belonging which invites people to bring their own beliefs and questions. </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18" name="Title 1"/>
          <p:cNvSpPr txBox="1"/>
          <p:nvPr>
            <p:ph type="title"/>
          </p:nvPr>
        </p:nvSpPr>
        <p:spPr>
          <a:xfrm>
            <a:off x="900113" y="244157"/>
            <a:ext cx="7345361" cy="1339851"/>
          </a:xfrm>
          <a:prstGeom prst="rect">
            <a:avLst/>
          </a:prstGeom>
        </p:spPr>
        <p:txBody>
          <a:bodyPr/>
          <a:lstStyle/>
          <a:p>
            <a:pPr/>
            <a:r>
              <a:t>Missional Analysis</a:t>
            </a:r>
          </a:p>
        </p:txBody>
      </p:sp>
      <p:sp>
        <p:nvSpPr>
          <p:cNvPr id="319" name="Content Placeholder 2"/>
          <p:cNvSpPr txBox="1"/>
          <p:nvPr>
            <p:ph type="body" idx="1"/>
          </p:nvPr>
        </p:nvSpPr>
        <p:spPr>
          <a:xfrm>
            <a:off x="900111" y="2133600"/>
            <a:ext cx="7345365" cy="3931922"/>
          </a:xfrm>
          <a:prstGeom prst="rect">
            <a:avLst/>
          </a:prstGeom>
        </p:spPr>
        <p:txBody>
          <a:bodyPr/>
          <a:lstStyle/>
          <a:p>
            <a:pPr lvl="2" marL="0" indent="0" defTabSz="905255">
              <a:spcBef>
                <a:spcPts val="1900"/>
              </a:spcBef>
              <a:buSzTx/>
              <a:buNone/>
              <a:defRPr b="1" sz="2376"/>
            </a:pPr>
            <a:r>
              <a:t>Ideal Church</a:t>
            </a:r>
            <a:r>
              <a:rPr sz="1782"/>
              <a:t> - </a:t>
            </a:r>
            <a:r>
              <a:rPr b="0" sz="1782"/>
              <a:t> (as highlighted in the IMNA survey) :</a:t>
            </a:r>
            <a:endParaRPr sz="1782"/>
          </a:p>
          <a:p>
            <a:pPr marL="452627" indent="-452627" defTabSz="905255">
              <a:spcBef>
                <a:spcPts val="1900"/>
              </a:spcBef>
              <a:buFontTx/>
              <a:buAutoNum type="alphaLcParenR" startAt="1"/>
              <a:defRPr sz="2178"/>
            </a:pPr>
            <a:r>
              <a:t>a place which is inviting and welcoming, where people are offered support and compassion on life’s journey. </a:t>
            </a:r>
          </a:p>
          <a:p>
            <a:pPr marL="452627" indent="-452627" defTabSz="905255">
              <a:spcBef>
                <a:spcPts val="1900"/>
              </a:spcBef>
              <a:buFontTx/>
              <a:buAutoNum type="alphaLcParenR" startAt="1"/>
              <a:defRPr sz="2178"/>
            </a:pPr>
            <a:r>
              <a:t>The input and contribution of people of all ages is valued and the ideas and lives of all are respected (regardless of sexual orientation, race, culture, etc.). </a:t>
            </a:r>
          </a:p>
          <a:p>
            <a:pPr marL="452627" indent="-452627" defTabSz="905255">
              <a:spcBef>
                <a:spcPts val="1900"/>
              </a:spcBef>
              <a:buFontTx/>
              <a:buAutoNum type="alphaLcParenR" startAt="1"/>
              <a:defRPr sz="2178"/>
            </a:pPr>
            <a:r>
              <a:t>a place that reaches out to others in community but also focuses on the inner growth and development of individual’s spiritual growth. </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1" name="Title 1"/>
          <p:cNvSpPr txBox="1"/>
          <p:nvPr>
            <p:ph type="title"/>
          </p:nvPr>
        </p:nvSpPr>
        <p:spPr>
          <a:xfrm>
            <a:off x="900113" y="244157"/>
            <a:ext cx="7345361" cy="1339851"/>
          </a:xfrm>
          <a:prstGeom prst="rect">
            <a:avLst/>
          </a:prstGeom>
        </p:spPr>
        <p:txBody>
          <a:bodyPr/>
          <a:lstStyle/>
          <a:p>
            <a:pPr/>
            <a:r>
              <a:t>Missional Analysis</a:t>
            </a:r>
          </a:p>
        </p:txBody>
      </p:sp>
      <p:sp>
        <p:nvSpPr>
          <p:cNvPr id="322" name="Content Placeholder 2"/>
          <p:cNvSpPr txBox="1"/>
          <p:nvPr>
            <p:ph type="body" idx="1"/>
          </p:nvPr>
        </p:nvSpPr>
        <p:spPr>
          <a:xfrm>
            <a:off x="900111" y="2133600"/>
            <a:ext cx="7345365" cy="3931922"/>
          </a:xfrm>
          <a:prstGeom prst="rect">
            <a:avLst/>
          </a:prstGeom>
        </p:spPr>
        <p:txBody>
          <a:bodyPr/>
          <a:lstStyle/>
          <a:p>
            <a:pPr lvl="2" marL="0" indent="0">
              <a:buSzTx/>
              <a:buNone/>
              <a:defRPr b="1" sz="2800"/>
            </a:pPr>
            <a:r>
              <a:t>General Priorities </a:t>
            </a:r>
            <a:r>
              <a:rPr sz="2000"/>
              <a:t>– </a:t>
            </a:r>
            <a:r>
              <a:rPr b="0" sz="2000"/>
              <a:t>(as identified in the IMNA): </a:t>
            </a:r>
            <a:endParaRPr sz="2000"/>
          </a:p>
          <a:p>
            <a:pPr lvl="2" marL="457200" indent="-457200">
              <a:buFontTx/>
              <a:buAutoNum type="alphaLcParenR" startAt="1"/>
              <a:defRPr sz="2800"/>
            </a:pPr>
            <a:r>
              <a:t>increase the number of children and adults</a:t>
            </a:r>
          </a:p>
          <a:p>
            <a:pPr lvl="2" marL="457200" indent="-457200">
              <a:buFontTx/>
              <a:buAutoNum type="alphaLcParenR" startAt="1"/>
              <a:defRPr sz="2800"/>
            </a:pPr>
            <a:r>
              <a:t>Increase the  faith development of children, youth and adults</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4" name="Title 1"/>
          <p:cNvSpPr txBox="1"/>
          <p:nvPr>
            <p:ph type="title"/>
          </p:nvPr>
        </p:nvSpPr>
        <p:spPr>
          <a:xfrm>
            <a:off x="900113" y="244157"/>
            <a:ext cx="7345361" cy="1339851"/>
          </a:xfrm>
          <a:prstGeom prst="rect">
            <a:avLst/>
          </a:prstGeom>
        </p:spPr>
        <p:txBody>
          <a:bodyPr/>
          <a:lstStyle/>
          <a:p>
            <a:pPr/>
            <a:r>
              <a:t>Missional Analysis</a:t>
            </a:r>
          </a:p>
        </p:txBody>
      </p:sp>
      <p:sp>
        <p:nvSpPr>
          <p:cNvPr id="325" name="Content Placeholder 2"/>
          <p:cNvSpPr txBox="1"/>
          <p:nvPr>
            <p:ph type="body" idx="1"/>
          </p:nvPr>
        </p:nvSpPr>
        <p:spPr>
          <a:xfrm>
            <a:off x="900111" y="2133600"/>
            <a:ext cx="7345365" cy="3931922"/>
          </a:xfrm>
          <a:prstGeom prst="rect">
            <a:avLst/>
          </a:prstGeom>
        </p:spPr>
        <p:txBody>
          <a:bodyPr/>
          <a:lstStyle/>
          <a:p>
            <a:pPr lvl="2" marL="0" indent="0">
              <a:buSzTx/>
              <a:buNone/>
              <a:defRPr b="1"/>
            </a:pPr>
            <a:r>
              <a:t>Leadership/Governance</a:t>
            </a:r>
            <a:r>
              <a:rPr sz="2000"/>
              <a:t> – </a:t>
            </a:r>
            <a:r>
              <a:rPr b="0" sz="2000"/>
              <a:t>(as indicated by the IMNA data):</a:t>
            </a:r>
            <a:endParaRPr sz="2000"/>
          </a:p>
          <a:p>
            <a:pPr marL="457200" indent="-457200">
              <a:buFontTx/>
              <a:buAutoNum type="alphaLcParenR" startAt="1"/>
            </a:pPr>
            <a:r>
              <a:t>The data indicates that the church is fairly strong in the areas of recruitment and training of leaders </a:t>
            </a:r>
          </a:p>
          <a:p>
            <a:pPr marL="457200" indent="-457200">
              <a:buFontTx/>
              <a:buAutoNum type="alphaLcParenR" startAt="1"/>
            </a:pPr>
            <a:r>
              <a:t>Going forward however a strategy for preventing burnout and the adoption of a suitable structure of governance could become more of a focus as the congregation ages and often more responsibility falls to fewer folks to carry it out.  </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7" name="Title 1"/>
          <p:cNvSpPr txBox="1"/>
          <p:nvPr>
            <p:ph type="title"/>
          </p:nvPr>
        </p:nvSpPr>
        <p:spPr>
          <a:xfrm>
            <a:off x="900113" y="244157"/>
            <a:ext cx="7345361" cy="1339851"/>
          </a:xfrm>
          <a:prstGeom prst="rect">
            <a:avLst/>
          </a:prstGeom>
        </p:spPr>
        <p:txBody>
          <a:bodyPr/>
          <a:lstStyle/>
          <a:p>
            <a:pPr/>
            <a:r>
              <a:t>Missional Analysis</a:t>
            </a:r>
          </a:p>
        </p:txBody>
      </p:sp>
      <p:sp>
        <p:nvSpPr>
          <p:cNvPr id="328" name="Content Placeholder 2"/>
          <p:cNvSpPr txBox="1"/>
          <p:nvPr>
            <p:ph type="body" idx="1"/>
          </p:nvPr>
        </p:nvSpPr>
        <p:spPr>
          <a:xfrm>
            <a:off x="900111" y="2133600"/>
            <a:ext cx="7345365" cy="3931922"/>
          </a:xfrm>
          <a:prstGeom prst="rect">
            <a:avLst/>
          </a:prstGeom>
        </p:spPr>
        <p:txBody>
          <a:bodyPr/>
          <a:lstStyle/>
          <a:p>
            <a:pPr lvl="2" marL="0" indent="0">
              <a:buSzTx/>
              <a:buNone/>
              <a:defRPr b="1"/>
            </a:pPr>
            <a:r>
              <a:t>Worship:</a:t>
            </a:r>
            <a:endParaRPr sz="2000"/>
          </a:p>
          <a:p>
            <a:pPr lvl="2" marL="457200" indent="-457200">
              <a:buFontTx/>
              <a:buAutoNum type="alphaLcParenR" startAt="1"/>
            </a:pPr>
            <a:r>
              <a:t>The traditional components of worship are emphasized consistently and valued with less interest in using technology and/or having lay leaders participate in worship.</a:t>
            </a:r>
            <a:endParaRPr sz="2000"/>
          </a:p>
          <a:p>
            <a:pPr lvl="2" marL="457200" indent="-457200">
              <a:buFontTx/>
              <a:buAutoNum type="alphaLcParenR" startAt="1"/>
            </a:pPr>
            <a:r>
              <a:t> Although music is “accessible” to all age groups, more up-to-date music to engage the youth might be an opportunity for growth. </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30" name="Title 1"/>
          <p:cNvSpPr txBox="1"/>
          <p:nvPr>
            <p:ph type="title"/>
          </p:nvPr>
        </p:nvSpPr>
        <p:spPr>
          <a:xfrm>
            <a:off x="900113" y="244157"/>
            <a:ext cx="7345361" cy="1339851"/>
          </a:xfrm>
          <a:prstGeom prst="rect">
            <a:avLst/>
          </a:prstGeom>
        </p:spPr>
        <p:txBody>
          <a:bodyPr/>
          <a:lstStyle/>
          <a:p>
            <a:pPr/>
            <a:r>
              <a:t>Missional Analysis</a:t>
            </a:r>
          </a:p>
        </p:txBody>
      </p:sp>
      <p:sp>
        <p:nvSpPr>
          <p:cNvPr id="331" name="Content Placeholder 2"/>
          <p:cNvSpPr txBox="1"/>
          <p:nvPr>
            <p:ph type="body" idx="1"/>
          </p:nvPr>
        </p:nvSpPr>
        <p:spPr>
          <a:xfrm>
            <a:off x="900111" y="2133600"/>
            <a:ext cx="7345365" cy="3931922"/>
          </a:xfrm>
          <a:prstGeom prst="rect">
            <a:avLst/>
          </a:prstGeom>
        </p:spPr>
        <p:txBody>
          <a:bodyPr/>
          <a:lstStyle/>
          <a:p>
            <a:pPr lvl="2" marL="0" indent="0">
              <a:buSzTx/>
              <a:buNone/>
              <a:defRPr b="1"/>
            </a:pPr>
            <a:r>
              <a:t>Community involvement</a:t>
            </a:r>
            <a:r>
              <a:rPr b="0"/>
              <a:t> – </a:t>
            </a:r>
            <a:endParaRPr sz="2000"/>
          </a:p>
          <a:p>
            <a:pPr marL="457200" indent="-457200">
              <a:buFontTx/>
              <a:buAutoNum type="alphaLcParenR" startAt="1"/>
            </a:pPr>
            <a:r>
              <a:t>People’s connection to St. Paul’s United Church is stronger (55%) than their Involvement in church (34).  But their involvement in groups beyond the church is double (68%) to that which people shared as their involvement in the church. </a:t>
            </a:r>
          </a:p>
          <a:p>
            <a:pPr marL="457200" indent="-457200">
              <a:buFontTx/>
              <a:buAutoNum type="alphaLcParenR" startAt="1"/>
            </a:pPr>
            <a:r>
              <a:t>This indicates a high level of community involvement as a basis to leverage relationships </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33" name="Title 1"/>
          <p:cNvSpPr txBox="1"/>
          <p:nvPr>
            <p:ph type="title"/>
          </p:nvPr>
        </p:nvSpPr>
        <p:spPr>
          <a:xfrm>
            <a:off x="900113" y="244157"/>
            <a:ext cx="7345361" cy="1339851"/>
          </a:xfrm>
          <a:prstGeom prst="rect">
            <a:avLst/>
          </a:prstGeom>
        </p:spPr>
        <p:txBody>
          <a:bodyPr/>
          <a:lstStyle/>
          <a:p>
            <a:pPr/>
            <a:r>
              <a:t>Missional Analysis</a:t>
            </a:r>
          </a:p>
        </p:txBody>
      </p:sp>
      <p:sp>
        <p:nvSpPr>
          <p:cNvPr id="334" name="Content Placeholder 2"/>
          <p:cNvSpPr txBox="1"/>
          <p:nvPr>
            <p:ph type="body" idx="1"/>
          </p:nvPr>
        </p:nvSpPr>
        <p:spPr>
          <a:xfrm>
            <a:off x="900111" y="2133600"/>
            <a:ext cx="7345365" cy="3931922"/>
          </a:xfrm>
          <a:prstGeom prst="rect">
            <a:avLst/>
          </a:prstGeom>
        </p:spPr>
        <p:txBody>
          <a:bodyPr/>
          <a:lstStyle/>
          <a:p>
            <a:pPr lvl="2" marL="0" indent="0">
              <a:buSzTx/>
              <a:buNone/>
              <a:defRPr b="1"/>
            </a:pPr>
            <a:r>
              <a:t>Community Round Table:</a:t>
            </a:r>
            <a:endParaRPr sz="2000"/>
          </a:p>
          <a:p>
            <a:pPr lvl="2" marL="457200" indent="-457200">
              <a:buFontTx/>
              <a:buAutoNum type="alphaLcParenR" startAt="1"/>
            </a:pPr>
            <a:r>
              <a:t>At your Community Round Table, recommendations to collaborate with other churches around wider community causes like poverty, refugee resettlement and food security are areas to which energy could be directed.</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36" name="Title 1"/>
          <p:cNvSpPr txBox="1"/>
          <p:nvPr>
            <p:ph type="title"/>
          </p:nvPr>
        </p:nvSpPr>
        <p:spPr>
          <a:xfrm>
            <a:off x="900113" y="244157"/>
            <a:ext cx="7345361" cy="1339851"/>
          </a:xfrm>
          <a:prstGeom prst="rect">
            <a:avLst/>
          </a:prstGeom>
        </p:spPr>
        <p:txBody>
          <a:bodyPr/>
          <a:lstStyle/>
          <a:p>
            <a:pPr/>
            <a:r>
              <a:t>Property Development</a:t>
            </a:r>
          </a:p>
        </p:txBody>
      </p:sp>
      <p:sp>
        <p:nvSpPr>
          <p:cNvPr id="337" name="Content Placeholder 2"/>
          <p:cNvSpPr txBox="1"/>
          <p:nvPr>
            <p:ph type="body" idx="1"/>
          </p:nvPr>
        </p:nvSpPr>
        <p:spPr>
          <a:xfrm>
            <a:off x="417036" y="2085362"/>
            <a:ext cx="8226995" cy="4246559"/>
          </a:xfrm>
          <a:prstGeom prst="rect">
            <a:avLst/>
          </a:prstGeom>
        </p:spPr>
        <p:txBody>
          <a:bodyPr/>
          <a:lstStyle/>
          <a:p>
            <a:pPr marL="0" indent="0" defTabSz="905255">
              <a:lnSpc>
                <a:spcPct val="90000"/>
              </a:lnSpc>
              <a:spcBef>
                <a:spcPts val="1900"/>
              </a:spcBef>
              <a:buSzTx/>
              <a:buNone/>
              <a:defRPr b="1" sz="2178"/>
            </a:pPr>
            <a:r>
              <a:t>KEY: </a:t>
            </a:r>
            <a:r>
              <a:rPr b="0"/>
              <a:t>High probability of success 76% (further research suggested)</a:t>
            </a:r>
          </a:p>
          <a:p>
            <a:pPr marL="339470" indent="-339470" defTabSz="905255">
              <a:lnSpc>
                <a:spcPct val="90000"/>
              </a:lnSpc>
              <a:spcBef>
                <a:spcPts val="1900"/>
              </a:spcBef>
              <a:defRPr sz="2178"/>
            </a:pPr>
            <a:r>
              <a:t>The EDGE Property Scan investigated:</a:t>
            </a:r>
          </a:p>
          <a:p>
            <a:pPr lvl="1" marL="573643" indent="-226313" defTabSz="905255">
              <a:lnSpc>
                <a:spcPct val="90000"/>
              </a:lnSpc>
              <a:spcBef>
                <a:spcPts val="500"/>
              </a:spcBef>
              <a:buClr>
                <a:srgbClr val="F5F4ED"/>
              </a:buClr>
              <a:defRPr sz="2178"/>
            </a:pPr>
            <a:r>
              <a:t>the zoning considerations needed to facilitate a higher density multi-residential development than currently allowed</a:t>
            </a:r>
            <a:endParaRPr sz="1979"/>
          </a:p>
          <a:p>
            <a:pPr lvl="1" marL="573643" indent="-226313" defTabSz="905255">
              <a:lnSpc>
                <a:spcPct val="90000"/>
              </a:lnSpc>
              <a:spcBef>
                <a:spcPts val="500"/>
              </a:spcBef>
              <a:buClr>
                <a:srgbClr val="F5F4ED"/>
              </a:buClr>
              <a:defRPr sz="2178"/>
            </a:pPr>
            <a:r>
              <a:t>the marketability of housing in the church neighbourhood</a:t>
            </a:r>
            <a:endParaRPr sz="1979"/>
          </a:p>
          <a:p>
            <a:pPr lvl="1" marL="573643" indent="-226313" defTabSz="905255">
              <a:lnSpc>
                <a:spcPct val="90000"/>
              </a:lnSpc>
              <a:spcBef>
                <a:spcPts val="500"/>
              </a:spcBef>
              <a:buClr>
                <a:srgbClr val="F5F4ED"/>
              </a:buClr>
              <a:defRPr sz="2178"/>
            </a:pPr>
            <a:r>
              <a:t>the local housing market demand and prices, and</a:t>
            </a:r>
            <a:endParaRPr sz="1979"/>
          </a:p>
          <a:p>
            <a:pPr lvl="1" marL="573643" indent="-226313" defTabSz="905255">
              <a:lnSpc>
                <a:spcPct val="90000"/>
              </a:lnSpc>
              <a:spcBef>
                <a:spcPts val="500"/>
              </a:spcBef>
              <a:buClr>
                <a:srgbClr val="F5F4ED"/>
              </a:buClr>
              <a:defRPr sz="2178"/>
            </a:pPr>
            <a:r>
              <a:t>the relative attractiveness of the church based on size and shape of its property</a:t>
            </a:r>
            <a:endParaRPr sz="1979"/>
          </a:p>
          <a:p>
            <a:pPr marL="0" indent="0" defTabSz="905255">
              <a:lnSpc>
                <a:spcPct val="90000"/>
              </a:lnSpc>
              <a:spcBef>
                <a:spcPts val="1900"/>
              </a:spcBef>
              <a:buSzTx/>
              <a:buNone/>
              <a:defRPr b="1" sz="2178"/>
            </a:pPr>
            <a:r>
              <a:t>The report concludes there is a high probability for successful development of the property however more research and due diligence is required before taking concrete steps. </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39" name="Title 1"/>
          <p:cNvSpPr txBox="1"/>
          <p:nvPr>
            <p:ph type="title"/>
          </p:nvPr>
        </p:nvSpPr>
        <p:spPr>
          <a:xfrm>
            <a:off x="900113" y="244157"/>
            <a:ext cx="7345361" cy="1339851"/>
          </a:xfrm>
          <a:prstGeom prst="rect">
            <a:avLst/>
          </a:prstGeom>
        </p:spPr>
        <p:txBody>
          <a:bodyPr/>
          <a:lstStyle>
            <a:lvl1pPr>
              <a:defRPr sz="4300"/>
            </a:lvl1pPr>
          </a:lstStyle>
          <a:p>
            <a:pPr/>
            <a:r>
              <a:t>Missional Recommendations </a:t>
            </a:r>
          </a:p>
        </p:txBody>
      </p:sp>
      <p:sp>
        <p:nvSpPr>
          <p:cNvPr id="340" name="Content Placeholder 2"/>
          <p:cNvSpPr txBox="1"/>
          <p:nvPr>
            <p:ph type="body" idx="1"/>
          </p:nvPr>
        </p:nvSpPr>
        <p:spPr>
          <a:xfrm>
            <a:off x="900111" y="2133600"/>
            <a:ext cx="7345365" cy="3931922"/>
          </a:xfrm>
          <a:prstGeom prst="rect">
            <a:avLst/>
          </a:prstGeom>
        </p:spPr>
        <p:txBody>
          <a:bodyPr/>
          <a:lstStyle/>
          <a:p>
            <a:pPr marL="0" indent="0" defTabSz="905255">
              <a:lnSpc>
                <a:spcPct val="90000"/>
              </a:lnSpc>
              <a:spcBef>
                <a:spcPts val="1900"/>
              </a:spcBef>
              <a:buSzTx/>
              <a:buNone/>
              <a:defRPr b="1" sz="2178"/>
            </a:pPr>
            <a:r>
              <a:t>1.  Table Talk Conversations</a:t>
            </a:r>
          </a:p>
          <a:p>
            <a:pPr marL="339470" indent="-339470" defTabSz="905255">
              <a:lnSpc>
                <a:spcPct val="90000"/>
              </a:lnSpc>
              <a:spcBef>
                <a:spcPts val="1900"/>
              </a:spcBef>
              <a:defRPr sz="2178"/>
            </a:pPr>
            <a:r>
              <a:t>This is a 6-8 week, congregationally led process, initiated as an open invitation to congregational members following worship.  </a:t>
            </a:r>
          </a:p>
          <a:p>
            <a:pPr marL="339470" indent="-339470" defTabSz="905255">
              <a:lnSpc>
                <a:spcPct val="90000"/>
              </a:lnSpc>
              <a:spcBef>
                <a:spcPts val="1900"/>
              </a:spcBef>
              <a:defRPr sz="2178"/>
            </a:pPr>
            <a:r>
              <a:t>Each week 2-3 questions (pre-prepared by EDGE and reflective of the IMNA information specific to your congregation and your missional possibilities) are put out on each table.  </a:t>
            </a:r>
          </a:p>
          <a:p>
            <a:pPr marL="339470" indent="-339470" defTabSz="905255">
              <a:lnSpc>
                <a:spcPct val="90000"/>
              </a:lnSpc>
              <a:spcBef>
                <a:spcPts val="1900"/>
              </a:spcBef>
              <a:defRPr sz="2178"/>
            </a:pPr>
            <a:r>
              <a:t>A recorder is elected to be present at each table to ensure the conversation and information is gathered. </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1" name="Title 1"/>
          <p:cNvSpPr txBox="1"/>
          <p:nvPr>
            <p:ph type="title"/>
          </p:nvPr>
        </p:nvSpPr>
        <p:spPr>
          <a:xfrm>
            <a:off x="900113" y="244157"/>
            <a:ext cx="7345361" cy="1339851"/>
          </a:xfrm>
          <a:prstGeom prst="rect">
            <a:avLst/>
          </a:prstGeom>
        </p:spPr>
        <p:txBody>
          <a:bodyPr/>
          <a:lstStyle/>
          <a:p>
            <a:pPr/>
            <a:r>
              <a:t>Agenda</a:t>
            </a:r>
          </a:p>
        </p:txBody>
      </p:sp>
      <p:sp>
        <p:nvSpPr>
          <p:cNvPr id="222" name="Content Placeholder 2"/>
          <p:cNvSpPr txBox="1"/>
          <p:nvPr>
            <p:ph type="body" idx="1"/>
          </p:nvPr>
        </p:nvSpPr>
        <p:spPr>
          <a:xfrm>
            <a:off x="900111" y="1592580"/>
            <a:ext cx="7345365" cy="4914901"/>
          </a:xfrm>
          <a:prstGeom prst="rect">
            <a:avLst/>
          </a:prstGeom>
        </p:spPr>
        <p:txBody>
          <a:bodyPr/>
          <a:lstStyle/>
          <a:p>
            <a:pPr>
              <a:spcBef>
                <a:spcPts val="0"/>
              </a:spcBef>
              <a:buFontTx/>
              <a:buChar char="▪"/>
              <a:defRPr sz="2800"/>
            </a:pPr>
            <a:r>
              <a:t>Introductions </a:t>
            </a:r>
          </a:p>
          <a:p>
            <a:pPr>
              <a:spcBef>
                <a:spcPts val="0"/>
              </a:spcBef>
              <a:buFontTx/>
              <a:buChar char="▪"/>
              <a:defRPr sz="2800"/>
            </a:pPr>
            <a:r>
              <a:t>Overview of The Consultation</a:t>
            </a:r>
          </a:p>
          <a:p>
            <a:pPr>
              <a:spcBef>
                <a:spcPts val="0"/>
              </a:spcBef>
              <a:buFontTx/>
              <a:buChar char="▪"/>
              <a:defRPr sz="2800"/>
            </a:pPr>
            <a:r>
              <a:t>Church Has Changed</a:t>
            </a:r>
          </a:p>
          <a:p>
            <a:pPr>
              <a:spcBef>
                <a:spcPts val="0"/>
              </a:spcBef>
              <a:buFontTx/>
              <a:buChar char="▪"/>
              <a:defRPr sz="2800"/>
            </a:pPr>
            <a:r>
              <a:t>The Change Curve</a:t>
            </a:r>
          </a:p>
          <a:p>
            <a:pPr>
              <a:spcBef>
                <a:spcPts val="0"/>
              </a:spcBef>
              <a:buFontTx/>
              <a:buChar char="▪"/>
              <a:defRPr sz="2800"/>
            </a:pPr>
            <a:r>
              <a:t>Overview</a:t>
            </a:r>
          </a:p>
          <a:p>
            <a:pPr lvl="1" marL="579437" indent="-228600">
              <a:spcBef>
                <a:spcPts val="0"/>
              </a:spcBef>
              <a:buClr>
                <a:srgbClr val="F5F4ED"/>
              </a:buClr>
              <a:buFontTx/>
              <a:buChar char="▪"/>
              <a:defRPr sz="2600"/>
            </a:pPr>
            <a:r>
              <a:t>Assessment Report – Lesley</a:t>
            </a:r>
          </a:p>
          <a:p>
            <a:pPr lvl="1" marL="579437" indent="-228600">
              <a:spcBef>
                <a:spcPts val="0"/>
              </a:spcBef>
              <a:buClr>
                <a:srgbClr val="F5F4ED"/>
              </a:buClr>
              <a:buFontTx/>
              <a:buChar char="▪"/>
              <a:defRPr sz="2600"/>
            </a:pPr>
            <a:r>
              <a:t>Property Scan – Kris</a:t>
            </a:r>
            <a:endParaRPr sz="2200"/>
          </a:p>
          <a:p>
            <a:pPr lvl="1" marL="579437" indent="-228600">
              <a:spcBef>
                <a:spcPts val="0"/>
              </a:spcBef>
              <a:buClr>
                <a:srgbClr val="F5F4ED"/>
              </a:buClr>
              <a:buFontTx/>
              <a:buChar char="▪"/>
              <a:defRPr sz="2600"/>
            </a:pPr>
            <a:r>
              <a:t>IMNA - Nancy</a:t>
            </a:r>
          </a:p>
          <a:p>
            <a:pPr>
              <a:spcBef>
                <a:spcPts val="0"/>
              </a:spcBef>
              <a:buFontTx/>
              <a:buChar char="▪"/>
              <a:defRPr sz="2800"/>
            </a:pPr>
            <a:r>
              <a:t>Recommendations</a:t>
            </a:r>
          </a:p>
          <a:p>
            <a:pPr>
              <a:spcBef>
                <a:spcPts val="0"/>
              </a:spcBef>
              <a:buFontTx/>
              <a:buChar char="▪"/>
              <a:defRPr sz="2800"/>
            </a:pPr>
            <a:r>
              <a:t>Next Steps</a:t>
            </a:r>
          </a:p>
        </p:txBody>
      </p:sp>
      <p:sp>
        <p:nvSpPr>
          <p:cNvPr id="223" name="TextBox 3"/>
          <p:cNvSpPr txBox="1"/>
          <p:nvPr/>
        </p:nvSpPr>
        <p:spPr>
          <a:xfrm>
            <a:off x="6247119" y="2712462"/>
            <a:ext cx="1896826" cy="1066166"/>
          </a:xfrm>
          <a:prstGeom prst="rect">
            <a:avLst/>
          </a:prstGeom>
          <a:ln>
            <a:solidFill>
              <a:srgbClr val="0070C0"/>
            </a:solidFill>
          </a:ln>
          <a:extLst>
            <a:ext uri="{C572A759-6A51-4108-AA02-DFA0A04FC94B}">
              <ma14:wrappingTextBoxFlag xmlns:ma14="http://schemas.microsoft.com/office/mac/drawingml/2011/main" val="1"/>
            </a:ext>
          </a:extLst>
        </p:spPr>
        <p:txBody>
          <a:bodyPr wrap="none" lIns="45719" rIns="45719">
            <a:spAutoFit/>
          </a:bodyPr>
          <a:lstStyle/>
          <a:p>
            <a:pPr>
              <a:defRPr sz="3200">
                <a:solidFill>
                  <a:srgbClr val="0070C0"/>
                </a:solidFill>
              </a:defRPr>
            </a:pPr>
            <a:r>
              <a:t>Please ask</a:t>
            </a:r>
          </a:p>
          <a:p>
            <a:pPr>
              <a:defRPr sz="3200">
                <a:solidFill>
                  <a:srgbClr val="0070C0"/>
                </a:solidFill>
              </a:defRPr>
            </a:pPr>
            <a:r>
              <a:t> questions</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42" name="Title 1"/>
          <p:cNvSpPr txBox="1"/>
          <p:nvPr>
            <p:ph type="title"/>
          </p:nvPr>
        </p:nvSpPr>
        <p:spPr>
          <a:xfrm>
            <a:off x="900113" y="244157"/>
            <a:ext cx="7345361" cy="1339851"/>
          </a:xfrm>
          <a:prstGeom prst="rect">
            <a:avLst/>
          </a:prstGeom>
        </p:spPr>
        <p:txBody>
          <a:bodyPr/>
          <a:lstStyle/>
          <a:p>
            <a:pPr/>
            <a:r>
              <a:t>Recommendations</a:t>
            </a:r>
          </a:p>
        </p:txBody>
      </p:sp>
      <p:sp>
        <p:nvSpPr>
          <p:cNvPr id="343" name="Content Placeholder 2"/>
          <p:cNvSpPr txBox="1"/>
          <p:nvPr>
            <p:ph type="body" idx="1"/>
          </p:nvPr>
        </p:nvSpPr>
        <p:spPr>
          <a:xfrm>
            <a:off x="900111" y="2133600"/>
            <a:ext cx="7345365" cy="3931922"/>
          </a:xfrm>
          <a:prstGeom prst="rect">
            <a:avLst/>
          </a:prstGeom>
        </p:spPr>
        <p:txBody>
          <a:bodyPr/>
          <a:lstStyle/>
          <a:p>
            <a:pPr marL="0" indent="0">
              <a:buSzTx/>
              <a:buNone/>
              <a:defRPr b="1"/>
            </a:pPr>
            <a:r>
              <a:t>2.  Vision Day</a:t>
            </a:r>
          </a:p>
          <a:p>
            <a:pPr/>
            <a:r>
              <a:t>This event is for the congregation.  The Vision Day is designed to help shift the culture and lenses of the congregation by seeding imagination and generating hope and excitement about the new missional opportunities God is inviting us into</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45" name="Title 1"/>
          <p:cNvSpPr txBox="1"/>
          <p:nvPr>
            <p:ph type="title"/>
          </p:nvPr>
        </p:nvSpPr>
        <p:spPr>
          <a:xfrm>
            <a:off x="900113" y="244157"/>
            <a:ext cx="7345361" cy="1339851"/>
          </a:xfrm>
          <a:prstGeom prst="rect">
            <a:avLst/>
          </a:prstGeom>
        </p:spPr>
        <p:txBody>
          <a:bodyPr/>
          <a:lstStyle/>
          <a:p>
            <a:pPr/>
            <a:r>
              <a:t>Recommendations</a:t>
            </a:r>
          </a:p>
        </p:txBody>
      </p:sp>
      <p:sp>
        <p:nvSpPr>
          <p:cNvPr id="346" name="Content Placeholder 2"/>
          <p:cNvSpPr txBox="1"/>
          <p:nvPr>
            <p:ph type="body" idx="1"/>
          </p:nvPr>
        </p:nvSpPr>
        <p:spPr>
          <a:xfrm>
            <a:off x="900111" y="2133600"/>
            <a:ext cx="7345365" cy="3931922"/>
          </a:xfrm>
          <a:prstGeom prst="rect">
            <a:avLst/>
          </a:prstGeom>
        </p:spPr>
        <p:txBody>
          <a:bodyPr/>
          <a:lstStyle/>
          <a:p>
            <a:pPr marL="0" indent="0">
              <a:lnSpc>
                <a:spcPct val="80000"/>
              </a:lnSpc>
              <a:buSzTx/>
              <a:buNone/>
              <a:defRPr b="1" sz="1300"/>
            </a:pPr>
            <a:r>
              <a:t>4.  Consulting Sessions (5x2 hour)</a:t>
            </a:r>
          </a:p>
          <a:p>
            <a:pPr marL="0" indent="0">
              <a:lnSpc>
                <a:spcPct val="80000"/>
              </a:lnSpc>
              <a:buSzTx/>
              <a:buNone/>
              <a:defRPr sz="1300"/>
            </a:pPr>
            <a:r>
              <a:t>EDGE Consulting Sessions may take place in person, or in many cases will also draw on EDGE web-video conferencing technology to maximize the effective use of consultation time.</a:t>
            </a:r>
            <a:br/>
            <a:br/>
            <a:r>
              <a:t>We are recommending 5x 2hour sessions with your consultant in order to:</a:t>
            </a:r>
          </a:p>
          <a:p>
            <a:pPr>
              <a:lnSpc>
                <a:spcPct val="80000"/>
              </a:lnSpc>
              <a:defRPr sz="1300"/>
            </a:pPr>
            <a:r>
              <a:t>Foster the continued development of missional leadership capacity</a:t>
            </a:r>
          </a:p>
          <a:p>
            <a:pPr>
              <a:lnSpc>
                <a:spcPct val="80000"/>
              </a:lnSpc>
              <a:defRPr sz="1300"/>
            </a:pPr>
            <a:r>
              <a:t>Continue to explore ways of shifting  to a missional, adaptive congregational culture</a:t>
            </a:r>
          </a:p>
          <a:p>
            <a:pPr>
              <a:lnSpc>
                <a:spcPct val="80000"/>
              </a:lnSpc>
              <a:defRPr sz="1300"/>
            </a:pPr>
            <a:r>
              <a:t>Continue to work on mission by designing strategies and clarifying implementation</a:t>
            </a:r>
          </a:p>
          <a:p>
            <a:pPr>
              <a:lnSpc>
                <a:spcPct val="80000"/>
              </a:lnSpc>
              <a:defRPr sz="1300"/>
            </a:pPr>
            <a:r>
              <a:t> Explore or move forward conversations with partners / partnerships that engage the congregations missional strategies and directions </a:t>
            </a:r>
          </a:p>
          <a:p>
            <a:pPr>
              <a:lnSpc>
                <a:spcPct val="80000"/>
              </a:lnSpc>
              <a:defRPr sz="1300"/>
            </a:pPr>
            <a:r>
              <a:t>Consider the EDGE property process in relationship to the congregational mission direction and any partnership conversations </a:t>
            </a:r>
            <a:b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48" name="Title 1"/>
          <p:cNvSpPr txBox="1"/>
          <p:nvPr>
            <p:ph type="title"/>
          </p:nvPr>
        </p:nvSpPr>
        <p:spPr>
          <a:xfrm>
            <a:off x="900113" y="244157"/>
            <a:ext cx="7345361" cy="1339851"/>
          </a:xfrm>
          <a:prstGeom prst="rect">
            <a:avLst/>
          </a:prstGeom>
        </p:spPr>
        <p:txBody>
          <a:bodyPr/>
          <a:lstStyle>
            <a:lvl1pPr>
              <a:defRPr sz="4300"/>
            </a:lvl1pPr>
          </a:lstStyle>
          <a:p>
            <a:pPr/>
            <a:r>
              <a:t>Property Recommendations</a:t>
            </a:r>
          </a:p>
        </p:txBody>
      </p:sp>
      <p:sp>
        <p:nvSpPr>
          <p:cNvPr id="349" name="Content Placeholder 2"/>
          <p:cNvSpPr txBox="1"/>
          <p:nvPr>
            <p:ph type="body" idx="1"/>
          </p:nvPr>
        </p:nvSpPr>
        <p:spPr>
          <a:xfrm>
            <a:off x="900111" y="2133600"/>
            <a:ext cx="7345365" cy="3931922"/>
          </a:xfrm>
          <a:prstGeom prst="rect">
            <a:avLst/>
          </a:prstGeom>
        </p:spPr>
        <p:txBody>
          <a:bodyPr/>
          <a:lstStyle/>
          <a:p>
            <a:pPr marL="0" indent="0">
              <a:lnSpc>
                <a:spcPct val="80000"/>
              </a:lnSpc>
              <a:buSzTx/>
              <a:buNone/>
              <a:defRPr b="1" sz="2000"/>
            </a:pPr>
            <a:r>
              <a:t>Explore Property Development</a:t>
            </a:r>
            <a:r>
              <a:rPr b="0"/>
              <a:t> (with Assistance from EDGE) </a:t>
            </a:r>
          </a:p>
          <a:p>
            <a:pPr>
              <a:lnSpc>
                <a:spcPct val="80000"/>
              </a:lnSpc>
              <a:buFontTx/>
              <a:defRPr sz="2000"/>
            </a:pPr>
            <a:r>
              <a:t>EDGE recommends the further investigation of this development opportunity and wants to remind you that we will happily assist throughout this process.</a:t>
            </a:r>
          </a:p>
          <a:p>
            <a:pPr>
              <a:lnSpc>
                <a:spcPct val="80000"/>
              </a:lnSpc>
              <a:buFontTx/>
              <a:defRPr sz="2000"/>
            </a:pPr>
            <a:r>
              <a:t>Generally, development is undertaken through a non-participatory partnership in which the congregation leases or sells their property to a developer which then takes the risk and responsibility for developing and managing the project. </a:t>
            </a:r>
          </a:p>
          <a:p>
            <a:pPr>
              <a:lnSpc>
                <a:spcPct val="80000"/>
              </a:lnSpc>
              <a:buFontTx/>
              <a:defRPr sz="2000"/>
            </a:pPr>
            <a:r>
              <a:t>Clearly, an overall financial strategy is required.    Recognizing that our property is our greatest asset we need to explore possible future uses for this asset by utilizing means congruent with our discerned spiritual directions.  </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51" name="Title 1"/>
          <p:cNvSpPr txBox="1"/>
          <p:nvPr>
            <p:ph type="title"/>
          </p:nvPr>
        </p:nvSpPr>
        <p:spPr>
          <a:xfrm>
            <a:off x="900113" y="244157"/>
            <a:ext cx="7345361" cy="1339851"/>
          </a:xfrm>
          <a:prstGeom prst="rect">
            <a:avLst/>
          </a:prstGeom>
        </p:spPr>
        <p:txBody>
          <a:bodyPr/>
          <a:lstStyle/>
          <a:p>
            <a:pPr/>
            <a:r>
              <a:t>Next Steps</a:t>
            </a:r>
          </a:p>
        </p:txBody>
      </p:sp>
      <p:sp>
        <p:nvSpPr>
          <p:cNvPr id="352" name="Content Placeholder 2"/>
          <p:cNvSpPr txBox="1"/>
          <p:nvPr>
            <p:ph type="body" idx="1"/>
          </p:nvPr>
        </p:nvSpPr>
        <p:spPr>
          <a:xfrm>
            <a:off x="900111" y="2133600"/>
            <a:ext cx="7345365" cy="3931922"/>
          </a:xfrm>
          <a:prstGeom prst="rect">
            <a:avLst/>
          </a:prstGeom>
        </p:spPr>
        <p:txBody>
          <a:bodyPr/>
          <a:lstStyle/>
          <a:p>
            <a:pPr>
              <a:lnSpc>
                <a:spcPct val="90000"/>
              </a:lnSpc>
            </a:pPr>
            <a:r>
              <a:t>Discuss and assess further your Congregational Assessment Report</a:t>
            </a:r>
          </a:p>
          <a:p>
            <a:pPr>
              <a:lnSpc>
                <a:spcPct val="90000"/>
              </a:lnSpc>
            </a:pPr>
            <a:r>
              <a:t>Consider both the Missional and the Property Recommendations</a:t>
            </a:r>
          </a:p>
          <a:p>
            <a:pPr>
              <a:lnSpc>
                <a:spcPct val="90000"/>
              </a:lnSpc>
            </a:pPr>
            <a:r>
              <a:t>Engage conversation with your Presbytery/Brian McFadyen regarding further process and grant funding with EDGE: brian@mc2solutions.ca</a:t>
            </a:r>
          </a:p>
          <a:p>
            <a:pPr>
              <a:lnSpc>
                <a:spcPct val="90000"/>
              </a:lnSpc>
            </a:pPr>
            <a:r>
              <a:t>Contact Lesley (EDGE Consultant/Coach Coordinator) at lharrison@confmnwo.mb.ca</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7" name="Title 1"/>
          <p:cNvSpPr txBox="1"/>
          <p:nvPr>
            <p:ph type="title"/>
          </p:nvPr>
        </p:nvSpPr>
        <p:spPr>
          <a:xfrm>
            <a:off x="900113" y="244157"/>
            <a:ext cx="7345361" cy="1339851"/>
          </a:xfrm>
          <a:prstGeom prst="rect">
            <a:avLst/>
          </a:prstGeom>
        </p:spPr>
        <p:txBody>
          <a:bodyPr/>
          <a:lstStyle/>
          <a:p>
            <a:pPr marL="255619" indent="-255619" defTabSz="886968">
              <a:defRPr b="1" sz="4171" u="sng">
                <a:solidFill>
                  <a:srgbClr val="00B0F0"/>
                </a:solidFill>
              </a:defRPr>
            </a:pPr>
            <a:br/>
            <a:r>
              <a:rPr b="0" u="none">
                <a:solidFill>
                  <a:srgbClr val="404040"/>
                </a:solidFill>
              </a:rPr>
              <a:t>Church Has Changed</a:t>
            </a:r>
          </a:p>
        </p:txBody>
      </p:sp>
      <p:sp>
        <p:nvSpPr>
          <p:cNvPr id="228" name="Content Placeholder 5"/>
          <p:cNvSpPr txBox="1"/>
          <p:nvPr>
            <p:ph type="body" idx="1"/>
          </p:nvPr>
        </p:nvSpPr>
        <p:spPr>
          <a:xfrm>
            <a:off x="900111" y="2133600"/>
            <a:ext cx="7345365" cy="3931922"/>
          </a:xfrm>
          <a:prstGeom prst="rect">
            <a:avLst/>
          </a:prstGeom>
        </p:spPr>
        <p:txBody>
          <a:bodyPr/>
          <a:lstStyle/>
          <a:p>
            <a:pPr lvl="3" marL="363538" indent="-363538">
              <a:lnSpc>
                <a:spcPct val="80000"/>
              </a:lnSpc>
              <a:spcBef>
                <a:spcPts val="600"/>
              </a:spcBef>
              <a:buSzTx/>
              <a:buNone/>
              <a:defRPr sz="2300"/>
            </a:pPr>
            <a:r>
              <a:t>In 1959 </a:t>
            </a:r>
            <a:r>
              <a:rPr b="1" i="1" u="sng"/>
              <a:t>four</a:t>
            </a:r>
            <a:r>
              <a:t> new United Churches </a:t>
            </a:r>
            <a:r>
              <a:rPr b="1" i="1" u="sng"/>
              <a:t>each week</a:t>
            </a:r>
            <a:r>
              <a:t>; in 2000’s one church closes each week</a:t>
            </a:r>
            <a:endParaRPr sz="1500"/>
          </a:p>
          <a:p>
            <a:pPr>
              <a:lnSpc>
                <a:spcPct val="80000"/>
              </a:lnSpc>
              <a:defRPr sz="2300"/>
            </a:pPr>
            <a:r>
              <a:t>United Church – 2002 to 2012</a:t>
            </a:r>
            <a:endParaRPr sz="2000"/>
          </a:p>
          <a:p>
            <a:pPr lvl="1" marL="579437" indent="-228600">
              <a:lnSpc>
                <a:spcPct val="80000"/>
              </a:lnSpc>
              <a:spcBef>
                <a:spcPts val="600"/>
              </a:spcBef>
              <a:buClr>
                <a:srgbClr val="F5F4ED"/>
              </a:buClr>
              <a:defRPr sz="2300"/>
            </a:pPr>
            <a:r>
              <a:t>Membership decline - 26%</a:t>
            </a:r>
            <a:endParaRPr sz="1800"/>
          </a:p>
          <a:p>
            <a:pPr lvl="1" marL="579437" indent="-228600">
              <a:lnSpc>
                <a:spcPct val="80000"/>
              </a:lnSpc>
              <a:spcBef>
                <a:spcPts val="600"/>
              </a:spcBef>
              <a:buClr>
                <a:srgbClr val="F5F4ED"/>
              </a:buClr>
              <a:defRPr sz="2300"/>
            </a:pPr>
            <a:r>
              <a:t>Average attendance decline – 38%</a:t>
            </a:r>
            <a:endParaRPr sz="1800"/>
          </a:p>
          <a:p>
            <a:pPr lvl="1" marL="579437" indent="-228600">
              <a:lnSpc>
                <a:spcPct val="80000"/>
              </a:lnSpc>
              <a:spcBef>
                <a:spcPts val="600"/>
              </a:spcBef>
              <a:buClr>
                <a:srgbClr val="F5F4ED"/>
              </a:buClr>
              <a:defRPr sz="2300"/>
            </a:pPr>
            <a:r>
              <a:t>Church school decline – 53%</a:t>
            </a:r>
            <a:endParaRPr sz="1800"/>
          </a:p>
          <a:p>
            <a:pPr>
              <a:lnSpc>
                <a:spcPct val="80000"/>
              </a:lnSpc>
              <a:defRPr sz="2300"/>
            </a:pPr>
            <a:r>
              <a:t>All main stream protestant denominations have declined in Canada since mid-1960’s</a:t>
            </a:r>
            <a:endParaRPr sz="2000"/>
          </a:p>
          <a:p>
            <a:pPr>
              <a:lnSpc>
                <a:spcPct val="80000"/>
              </a:lnSpc>
              <a:defRPr sz="2300"/>
            </a:pPr>
            <a:r>
              <a:t>You are not alone – it is not your fault</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Subtype="16" presetID="23" grpId="1" fill="hold">
                                  <p:stCondLst>
                                    <p:cond delay="0"/>
                                  </p:stCondLst>
                                  <p:iterate type="el" backwards="0">
                                    <p:tmAbs val="0"/>
                                  </p:iterate>
                                  <p:childTnLst>
                                    <p:set>
                                      <p:cBhvr>
                                        <p:cTn id="6" fill="hold"/>
                                        <p:tgtEl>
                                          <p:spTgt spid="228">
                                            <p:bg/>
                                          </p:spTgt>
                                        </p:tgtEl>
                                        <p:attrNameLst>
                                          <p:attrName>style.visibility</p:attrName>
                                        </p:attrNameLst>
                                      </p:cBhvr>
                                      <p:to>
                                        <p:strVal val="visible"/>
                                      </p:to>
                                    </p:set>
                                    <p:anim calcmode="lin" valueType="num">
                                      <p:cBhvr>
                                        <p:cTn id="7" dur="500" fill="hold"/>
                                        <p:tgtEl>
                                          <p:spTgt spid="228">
                                            <p:bg/>
                                          </p:spTgt>
                                        </p:tgtEl>
                                        <p:attrNameLst>
                                          <p:attrName>ppt_w</p:attrName>
                                        </p:attrNameLst>
                                      </p:cBhvr>
                                      <p:tavLst>
                                        <p:tav tm="0">
                                          <p:val>
                                            <p:fltVal val="0"/>
                                          </p:val>
                                        </p:tav>
                                        <p:tav tm="100000">
                                          <p:val>
                                            <p:strVal val="#ppt_w"/>
                                          </p:val>
                                        </p:tav>
                                      </p:tavLst>
                                    </p:anim>
                                    <p:anim calcmode="lin" valueType="num">
                                      <p:cBhvr>
                                        <p:cTn id="8" dur="500" fill="hold"/>
                                        <p:tgtEl>
                                          <p:spTgt spid="228">
                                            <p:bg/>
                                          </p:spTgt>
                                        </p:tgtEl>
                                        <p:attrNameLst>
                                          <p:attrName>ppt_h</p:attrName>
                                        </p:attrNameLst>
                                      </p:cBhvr>
                                      <p:tavLst>
                                        <p:tav tm="0">
                                          <p:val>
                                            <p:fltVal val="0"/>
                                          </p:val>
                                        </p:tav>
                                        <p:tav tm="100000">
                                          <p:val>
                                            <p:strVal val="#ppt_h"/>
                                          </p:val>
                                        </p:tav>
                                      </p:tavLst>
                                    </p:anim>
                                  </p:childTnLst>
                                </p:cTn>
                              </p:par>
                              <p:par>
                                <p:cTn id="9" presetClass="entr" nodeType="withEffect" presetSubtype="16" presetID="23" grpId="1" fill="hold">
                                  <p:stCondLst>
                                    <p:cond delay="0"/>
                                  </p:stCondLst>
                                  <p:iterate type="el" backwards="0">
                                    <p:tmAbs val="0"/>
                                  </p:iterate>
                                  <p:childTnLst>
                                    <p:set>
                                      <p:cBhvr>
                                        <p:cTn id="10" fill="hold"/>
                                        <p:tgtEl>
                                          <p:spTgt spid="228">
                                            <p:txEl>
                                              <p:pRg st="0" end="0"/>
                                            </p:txEl>
                                          </p:spTgt>
                                        </p:tgtEl>
                                        <p:attrNameLst>
                                          <p:attrName>style.visibility</p:attrName>
                                        </p:attrNameLst>
                                      </p:cBhvr>
                                      <p:to>
                                        <p:strVal val="visible"/>
                                      </p:to>
                                    </p:set>
                                    <p:anim calcmode="lin" valueType="num">
                                      <p:cBhvr>
                                        <p:cTn id="11" dur="500" fill="hold"/>
                                        <p:tgtEl>
                                          <p:spTgt spid="228">
                                            <p:txEl>
                                              <p:pRg st="0" end="0"/>
                                            </p:txEl>
                                          </p:spTgt>
                                        </p:tgtEl>
                                        <p:attrNameLst>
                                          <p:attrName>ppt_w</p:attrName>
                                        </p:attrNameLst>
                                      </p:cBhvr>
                                      <p:tavLst>
                                        <p:tav tm="0">
                                          <p:val>
                                            <p:fltVal val="0"/>
                                          </p:val>
                                        </p:tav>
                                        <p:tav tm="100000">
                                          <p:val>
                                            <p:strVal val="#ppt_w"/>
                                          </p:val>
                                        </p:tav>
                                      </p:tavLst>
                                    </p:anim>
                                    <p:anim calcmode="lin" valueType="num">
                                      <p:cBhvr>
                                        <p:cTn id="12" dur="500" fill="hold"/>
                                        <p:tgtEl>
                                          <p:spTgt spid="228">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16" presetID="23" grpId="1" fill="hold">
                                  <p:stCondLst>
                                    <p:cond delay="0"/>
                                  </p:stCondLst>
                                  <p:iterate type="el" backwards="0">
                                    <p:tmAbs val="0"/>
                                  </p:iterate>
                                  <p:childTnLst>
                                    <p:set>
                                      <p:cBhvr>
                                        <p:cTn id="16" fill="hold"/>
                                        <p:tgtEl>
                                          <p:spTgt spid="228">
                                            <p:txEl>
                                              <p:pRg st="1" end="1"/>
                                            </p:txEl>
                                          </p:spTgt>
                                        </p:tgtEl>
                                        <p:attrNameLst>
                                          <p:attrName>style.visibility</p:attrName>
                                        </p:attrNameLst>
                                      </p:cBhvr>
                                      <p:to>
                                        <p:strVal val="visible"/>
                                      </p:to>
                                    </p:set>
                                    <p:anim calcmode="lin" valueType="num">
                                      <p:cBhvr>
                                        <p:cTn id="17" dur="500" fill="hold"/>
                                        <p:tgtEl>
                                          <p:spTgt spid="228">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228">
                                            <p:txEl>
                                              <p:pRg st="1" end="1"/>
                                            </p:txEl>
                                          </p:spTgt>
                                        </p:tgtEl>
                                        <p:attrNameLst>
                                          <p:attrName>ppt_h</p:attrName>
                                        </p:attrNameLst>
                                      </p:cBhvr>
                                      <p:tavLst>
                                        <p:tav tm="0">
                                          <p:val>
                                            <p:fltVal val="0"/>
                                          </p:val>
                                        </p:tav>
                                        <p:tav tm="100000">
                                          <p:val>
                                            <p:strVal val="#ppt_h"/>
                                          </p:val>
                                        </p:tav>
                                      </p:tavLst>
                                    </p:anim>
                                  </p:childTnLst>
                                </p:cTn>
                              </p:par>
                              <p:par>
                                <p:cTn id="19" presetClass="entr" nodeType="withEffect" presetSubtype="16" presetID="23" grpId="1" fill="hold">
                                  <p:stCondLst>
                                    <p:cond delay="0"/>
                                  </p:stCondLst>
                                  <p:iterate type="el" backwards="0">
                                    <p:tmAbs val="0"/>
                                  </p:iterate>
                                  <p:childTnLst>
                                    <p:set>
                                      <p:cBhvr>
                                        <p:cTn id="20" fill="hold"/>
                                        <p:tgtEl>
                                          <p:spTgt spid="228">
                                            <p:txEl>
                                              <p:pRg st="2" end="2"/>
                                            </p:txEl>
                                          </p:spTgt>
                                        </p:tgtEl>
                                        <p:attrNameLst>
                                          <p:attrName>style.visibility</p:attrName>
                                        </p:attrNameLst>
                                      </p:cBhvr>
                                      <p:to>
                                        <p:strVal val="visible"/>
                                      </p:to>
                                    </p:set>
                                    <p:anim calcmode="lin" valueType="num">
                                      <p:cBhvr>
                                        <p:cTn id="21" dur="500" fill="hold"/>
                                        <p:tgtEl>
                                          <p:spTgt spid="228">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228">
                                            <p:txEl>
                                              <p:pRg st="2" end="2"/>
                                            </p:txEl>
                                          </p:spTgt>
                                        </p:tgtEl>
                                        <p:attrNameLst>
                                          <p:attrName>ppt_h</p:attrName>
                                        </p:attrNameLst>
                                      </p:cBhvr>
                                      <p:tavLst>
                                        <p:tav tm="0">
                                          <p:val>
                                            <p:fltVal val="0"/>
                                          </p:val>
                                        </p:tav>
                                        <p:tav tm="100000">
                                          <p:val>
                                            <p:strVal val="#ppt_h"/>
                                          </p:val>
                                        </p:tav>
                                      </p:tavLst>
                                    </p:anim>
                                  </p:childTnLst>
                                </p:cTn>
                              </p:par>
                              <p:par>
                                <p:cTn id="23" presetClass="entr" nodeType="withEffect" presetSubtype="16" presetID="23" grpId="1" fill="hold">
                                  <p:stCondLst>
                                    <p:cond delay="0"/>
                                  </p:stCondLst>
                                  <p:iterate type="el" backwards="0">
                                    <p:tmAbs val="0"/>
                                  </p:iterate>
                                  <p:childTnLst>
                                    <p:set>
                                      <p:cBhvr>
                                        <p:cTn id="24" fill="hold"/>
                                        <p:tgtEl>
                                          <p:spTgt spid="228">
                                            <p:txEl>
                                              <p:pRg st="3" end="3"/>
                                            </p:txEl>
                                          </p:spTgt>
                                        </p:tgtEl>
                                        <p:attrNameLst>
                                          <p:attrName>style.visibility</p:attrName>
                                        </p:attrNameLst>
                                      </p:cBhvr>
                                      <p:to>
                                        <p:strVal val="visible"/>
                                      </p:to>
                                    </p:set>
                                    <p:anim calcmode="lin" valueType="num">
                                      <p:cBhvr>
                                        <p:cTn id="25" dur="500" fill="hold"/>
                                        <p:tgtEl>
                                          <p:spTgt spid="228">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228">
                                            <p:txEl>
                                              <p:pRg st="3" end="3"/>
                                            </p:txEl>
                                          </p:spTgt>
                                        </p:tgtEl>
                                        <p:attrNameLst>
                                          <p:attrName>ppt_h</p:attrName>
                                        </p:attrNameLst>
                                      </p:cBhvr>
                                      <p:tavLst>
                                        <p:tav tm="0">
                                          <p:val>
                                            <p:fltVal val="0"/>
                                          </p:val>
                                        </p:tav>
                                        <p:tav tm="100000">
                                          <p:val>
                                            <p:strVal val="#ppt_h"/>
                                          </p:val>
                                        </p:tav>
                                      </p:tavLst>
                                    </p:anim>
                                  </p:childTnLst>
                                </p:cTn>
                              </p:par>
                              <p:par>
                                <p:cTn id="27" presetClass="entr" nodeType="withEffect" presetSubtype="16" presetID="23" grpId="1" fill="hold">
                                  <p:stCondLst>
                                    <p:cond delay="0"/>
                                  </p:stCondLst>
                                  <p:iterate type="el" backwards="0">
                                    <p:tmAbs val="0"/>
                                  </p:iterate>
                                  <p:childTnLst>
                                    <p:set>
                                      <p:cBhvr>
                                        <p:cTn id="28" fill="hold"/>
                                        <p:tgtEl>
                                          <p:spTgt spid="228">
                                            <p:txEl>
                                              <p:pRg st="4" end="4"/>
                                            </p:txEl>
                                          </p:spTgt>
                                        </p:tgtEl>
                                        <p:attrNameLst>
                                          <p:attrName>style.visibility</p:attrName>
                                        </p:attrNameLst>
                                      </p:cBhvr>
                                      <p:to>
                                        <p:strVal val="visible"/>
                                      </p:to>
                                    </p:set>
                                    <p:anim calcmode="lin" valueType="num">
                                      <p:cBhvr>
                                        <p:cTn id="29" dur="500" fill="hold"/>
                                        <p:tgtEl>
                                          <p:spTgt spid="228">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228">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16" presetID="23" grpId="1" fill="hold">
                                  <p:stCondLst>
                                    <p:cond delay="0"/>
                                  </p:stCondLst>
                                  <p:iterate type="el" backwards="0">
                                    <p:tmAbs val="0"/>
                                  </p:iterate>
                                  <p:childTnLst>
                                    <p:set>
                                      <p:cBhvr>
                                        <p:cTn id="34" fill="hold"/>
                                        <p:tgtEl>
                                          <p:spTgt spid="228">
                                            <p:txEl>
                                              <p:pRg st="5" end="5"/>
                                            </p:txEl>
                                          </p:spTgt>
                                        </p:tgtEl>
                                        <p:attrNameLst>
                                          <p:attrName>style.visibility</p:attrName>
                                        </p:attrNameLst>
                                      </p:cBhvr>
                                      <p:to>
                                        <p:strVal val="visible"/>
                                      </p:to>
                                    </p:set>
                                    <p:anim calcmode="lin" valueType="num">
                                      <p:cBhvr>
                                        <p:cTn id="35" dur="500" fill="hold"/>
                                        <p:tgtEl>
                                          <p:spTgt spid="228">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228">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1" animBg="1" rev="0" advAuto="0" spid="228" grpId="1"/>
    </p:bldLst>
  </p:timing>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2" name="Title 1"/>
          <p:cNvSpPr txBox="1"/>
          <p:nvPr>
            <p:ph type="title"/>
          </p:nvPr>
        </p:nvSpPr>
        <p:spPr>
          <a:xfrm>
            <a:off x="900113" y="244157"/>
            <a:ext cx="7345361" cy="1339851"/>
          </a:xfrm>
          <a:prstGeom prst="rect">
            <a:avLst/>
          </a:prstGeom>
        </p:spPr>
        <p:txBody>
          <a:bodyPr/>
          <a:lstStyle/>
          <a:p>
            <a:pPr>
              <a:defRPr sz="3200"/>
            </a:pPr>
            <a:r>
              <a:t>A Time of Transition - </a:t>
            </a:r>
            <a:r>
              <a:rPr i="1"/>
              <a:t>New Questions for a New Day</a:t>
            </a:r>
          </a:p>
        </p:txBody>
      </p:sp>
      <p:sp>
        <p:nvSpPr>
          <p:cNvPr id="233" name="Content Placeholder 2"/>
          <p:cNvSpPr txBox="1"/>
          <p:nvPr>
            <p:ph type="body" idx="1"/>
          </p:nvPr>
        </p:nvSpPr>
        <p:spPr>
          <a:xfrm>
            <a:off x="900111" y="2133600"/>
            <a:ext cx="7345365" cy="3931922"/>
          </a:xfrm>
          <a:prstGeom prst="rect">
            <a:avLst/>
          </a:prstGeom>
        </p:spPr>
        <p:txBody>
          <a:bodyPr/>
          <a:lstStyle/>
          <a:p>
            <a:pPr lvl="4" marL="325526" indent="-203454" defTabSz="813816">
              <a:lnSpc>
                <a:spcPct val="80000"/>
              </a:lnSpc>
              <a:spcBef>
                <a:spcPts val="500"/>
              </a:spcBef>
              <a:buSzPct val="85000"/>
              <a:buFont typeface="Trebuchet MS"/>
              <a:buChar char="◦"/>
              <a:defRPr i="1" sz="1779"/>
            </a:pPr>
            <a:r>
              <a:t>How do we bring them in?</a:t>
            </a:r>
            <a:endParaRPr sz="712"/>
          </a:p>
          <a:p>
            <a:pPr lvl="8" marL="976579" indent="-203454" defTabSz="813816">
              <a:lnSpc>
                <a:spcPct val="80000"/>
              </a:lnSpc>
              <a:spcBef>
                <a:spcPts val="400"/>
              </a:spcBef>
              <a:buSzPct val="85000"/>
              <a:defRPr i="1" sz="1779">
                <a:solidFill>
                  <a:srgbClr val="0070C0"/>
                </a:solidFill>
              </a:defRPr>
            </a:pPr>
            <a:r>
              <a:t>How do we send them out?</a:t>
            </a:r>
            <a:endParaRPr sz="712"/>
          </a:p>
          <a:p>
            <a:pPr lvl="8" marL="976579" indent="-203454" defTabSz="813816">
              <a:lnSpc>
                <a:spcPct val="80000"/>
              </a:lnSpc>
              <a:spcBef>
                <a:spcPts val="100"/>
              </a:spcBef>
              <a:buSzPct val="85000"/>
              <a:defRPr i="1" sz="3916">
                <a:solidFill>
                  <a:srgbClr val="0070C0"/>
                </a:solidFill>
              </a:defRPr>
            </a:pPr>
          </a:p>
          <a:p>
            <a:pPr lvl="4" marL="325526" indent="-203454" defTabSz="813816">
              <a:lnSpc>
                <a:spcPct val="80000"/>
              </a:lnSpc>
              <a:spcBef>
                <a:spcPts val="500"/>
              </a:spcBef>
              <a:buSzPct val="85000"/>
              <a:buFont typeface="Trebuchet MS"/>
              <a:buChar char="◦"/>
              <a:defRPr i="1" sz="1779"/>
            </a:pPr>
            <a:r>
              <a:t>How do we survive?  </a:t>
            </a:r>
            <a:endParaRPr sz="712"/>
          </a:p>
          <a:p>
            <a:pPr lvl="8" marL="976579" indent="-203454" defTabSz="813816">
              <a:lnSpc>
                <a:spcPct val="80000"/>
              </a:lnSpc>
              <a:spcBef>
                <a:spcPts val="400"/>
              </a:spcBef>
              <a:buSzPct val="85000"/>
              <a:defRPr i="1" sz="1779">
                <a:solidFill>
                  <a:srgbClr val="0070C0"/>
                </a:solidFill>
              </a:defRPr>
            </a:pPr>
            <a:r>
              <a:t>How do we serve?</a:t>
            </a:r>
            <a:endParaRPr sz="712"/>
          </a:p>
          <a:p>
            <a:pPr lvl="8" marL="976579" indent="-203454" defTabSz="813816">
              <a:lnSpc>
                <a:spcPct val="80000"/>
              </a:lnSpc>
              <a:spcBef>
                <a:spcPts val="100"/>
              </a:spcBef>
              <a:buSzPct val="85000"/>
              <a:defRPr i="1" sz="3916">
                <a:solidFill>
                  <a:srgbClr val="0070C0"/>
                </a:solidFill>
              </a:defRPr>
            </a:pPr>
          </a:p>
          <a:p>
            <a:pPr lvl="4" marL="325526" indent="-203454" defTabSz="813816">
              <a:lnSpc>
                <a:spcPct val="80000"/>
              </a:lnSpc>
              <a:spcBef>
                <a:spcPts val="500"/>
              </a:spcBef>
              <a:buSzPct val="85000"/>
              <a:buFont typeface="Trebuchet MS"/>
              <a:buChar char="◦"/>
              <a:defRPr i="1" sz="1779"/>
            </a:pPr>
            <a:r>
              <a:t>What’s our vision and how do we implement it?</a:t>
            </a:r>
            <a:endParaRPr sz="712"/>
          </a:p>
          <a:p>
            <a:pPr lvl="8" marL="976579" indent="-203454" defTabSz="813816">
              <a:lnSpc>
                <a:spcPct val="80000"/>
              </a:lnSpc>
              <a:spcBef>
                <a:spcPts val="400"/>
              </a:spcBef>
              <a:buSzPct val="85000"/>
              <a:defRPr i="1" sz="1779">
                <a:solidFill>
                  <a:srgbClr val="0070C0"/>
                </a:solidFill>
              </a:defRPr>
            </a:pPr>
            <a:r>
              <a:t>What’s God up to and how do we get on board?</a:t>
            </a:r>
            <a:endParaRPr sz="712"/>
          </a:p>
          <a:p>
            <a:pPr lvl="8" marL="976579" indent="-203454" defTabSz="813816">
              <a:lnSpc>
                <a:spcPct val="80000"/>
              </a:lnSpc>
              <a:spcBef>
                <a:spcPts val="100"/>
              </a:spcBef>
              <a:buSzPct val="85000"/>
              <a:defRPr i="1" sz="3916">
                <a:solidFill>
                  <a:srgbClr val="0070C0"/>
                </a:solidFill>
              </a:defRPr>
            </a:pPr>
          </a:p>
          <a:p>
            <a:pPr lvl="4" marL="325526" indent="-203454" defTabSz="813816">
              <a:lnSpc>
                <a:spcPct val="80000"/>
              </a:lnSpc>
              <a:spcBef>
                <a:spcPts val="500"/>
              </a:spcBef>
              <a:buSzPct val="85000"/>
              <a:buFont typeface="Trebuchet MS"/>
              <a:buChar char="◦"/>
              <a:defRPr i="1" sz="1779"/>
            </a:pPr>
            <a:r>
              <a:t>What can this church do?</a:t>
            </a:r>
            <a:endParaRPr sz="712"/>
          </a:p>
          <a:p>
            <a:pPr lvl="8" marL="976579" indent="-203454" defTabSz="813816">
              <a:lnSpc>
                <a:spcPct val="80000"/>
              </a:lnSpc>
              <a:spcBef>
                <a:spcPts val="400"/>
              </a:spcBef>
              <a:buSzPct val="85000"/>
              <a:defRPr i="1" sz="1779">
                <a:solidFill>
                  <a:srgbClr val="0070C0"/>
                </a:solidFill>
              </a:defRPr>
            </a:pPr>
            <a:r>
              <a:t>What can we do together?</a:t>
            </a:r>
          </a:p>
        </p:txBody>
      </p:sp>
      <p:sp>
        <p:nvSpPr>
          <p:cNvPr id="234" name="Slide Number Placeholder 3"/>
          <p:cNvSpPr txBox="1"/>
          <p:nvPr>
            <p:ph type="sldNum" sz="quarter" idx="4294967295"/>
          </p:nvPr>
        </p:nvSpPr>
        <p:spPr>
          <a:xfrm>
            <a:off x="4484614" y="6378588"/>
            <a:ext cx="174772" cy="226987"/>
          </a:xfrm>
          <a:prstGeom prst="rect">
            <a:avLst/>
          </a:prstGeom>
          <a:extLst>
            <a:ext uri="{C572A759-6A51-4108-AA02-DFA0A04FC94B}">
              <ma14:wrappingTextBoxFlag xmlns:ma14="http://schemas.microsoft.com/office/mac/drawingml/2011/main" val="1"/>
            </a:ext>
          </a:extLst>
        </p:spPr>
        <p:txBody>
          <a:bodyPr/>
          <a:lstStyle>
            <a:lvl1pPr>
              <a:defRPr sz="1000">
                <a:solidFill>
                  <a:srgbClr val="FFFFFF"/>
                </a:solidFill>
                <a:latin typeface="Arial"/>
                <a:ea typeface="Arial"/>
                <a:cs typeface="Arial"/>
                <a:sym typeface="Arial"/>
              </a:defRPr>
            </a:lvl1pPr>
          </a:lstStyle>
          <a:p>
            <a:pPr/>
            <a:fld id="{86CB4B4D-7CA3-9044-876B-883B54F8677D}" type="slidenum"/>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8" name="Rectangle 1"/>
          <p:cNvSpPr txBox="1"/>
          <p:nvPr>
            <p:ph type="title"/>
          </p:nvPr>
        </p:nvSpPr>
        <p:spPr>
          <a:xfrm>
            <a:off x="976312" y="498475"/>
            <a:ext cx="5257801" cy="809625"/>
          </a:xfrm>
          <a:prstGeom prst="rect">
            <a:avLst/>
          </a:prstGeom>
        </p:spPr>
        <p:txBody>
          <a:bodyPr lIns="0" tIns="0" rIns="0" bIns="0"/>
          <a:lstStyle>
            <a:lvl1pPr>
              <a:defRPr sz="3200">
                <a:solidFill>
                  <a:srgbClr val="808080"/>
                </a:solidFill>
              </a:defRPr>
            </a:lvl1pPr>
          </a:lstStyle>
          <a:p>
            <a:pPr/>
            <a:r>
              <a:t>The Change Curve</a:t>
            </a:r>
          </a:p>
        </p:txBody>
      </p:sp>
      <p:sp>
        <p:nvSpPr>
          <p:cNvPr id="239" name="AutoShape 2"/>
          <p:cNvSpPr txBox="1"/>
          <p:nvPr>
            <p:ph type="sldNum" sz="quarter" idx="4294967295"/>
          </p:nvPr>
        </p:nvSpPr>
        <p:spPr>
          <a:xfrm>
            <a:off x="8559799" y="6450012"/>
            <a:ext cx="127001" cy="177801"/>
          </a:xfrm>
          <a:prstGeom prst="rect">
            <a:avLst/>
          </a:prstGeom>
          <a:extLst>
            <a:ext uri="{C572A759-6A51-4108-AA02-DFA0A04FC94B}">
              <ma14:wrappingTextBoxFlag xmlns:ma14="http://schemas.microsoft.com/office/mac/drawingml/2011/main" val="1"/>
            </a:ext>
          </a:extLst>
        </p:spPr>
        <p:txBody>
          <a:bodyPr lIns="0" tIns="0" rIns="0" bIns="0"/>
          <a:lstStyle>
            <a:lvl1pPr algn="r" defTabSz="457200">
              <a:defRPr>
                <a:solidFill>
                  <a:srgbClr val="888888"/>
                </a:solidFill>
                <a:latin typeface="Trebuchet MS"/>
                <a:ea typeface="Trebuchet MS"/>
                <a:cs typeface="Trebuchet MS"/>
                <a:sym typeface="Trebuchet MS"/>
              </a:defRPr>
            </a:lvl1pPr>
          </a:lstStyle>
          <a:p>
            <a:pPr/>
            <a:fld id="{86CB4B4D-7CA3-9044-876B-883B54F8677D}" type="slidenum"/>
          </a:p>
        </p:txBody>
      </p:sp>
      <p:grpSp>
        <p:nvGrpSpPr>
          <p:cNvPr id="242" name="Group 3"/>
          <p:cNvGrpSpPr/>
          <p:nvPr/>
        </p:nvGrpSpPr>
        <p:grpSpPr>
          <a:xfrm>
            <a:off x="3541743" y="4806138"/>
            <a:ext cx="2821001" cy="1033483"/>
            <a:chOff x="30" y="-9"/>
            <a:chExt cx="2820999" cy="1033481"/>
          </a:xfrm>
        </p:grpSpPr>
        <p:sp>
          <p:nvSpPr>
            <p:cNvPr id="240" name="AutoShape 4"/>
            <p:cNvSpPr/>
            <p:nvPr/>
          </p:nvSpPr>
          <p:spPr>
            <a:xfrm>
              <a:off x="30" y="-10"/>
              <a:ext cx="2821001" cy="1033483"/>
            </a:xfrm>
            <a:custGeom>
              <a:avLst/>
              <a:gdLst/>
              <a:ahLst/>
              <a:cxnLst>
                <a:cxn ang="0">
                  <a:pos x="wd2" y="hd2"/>
                </a:cxn>
                <a:cxn ang="5400000">
                  <a:pos x="wd2" y="hd2"/>
                </a:cxn>
                <a:cxn ang="10800000">
                  <a:pos x="wd2" y="hd2"/>
                </a:cxn>
                <a:cxn ang="16200000">
                  <a:pos x="wd2" y="hd2"/>
                </a:cxn>
              </a:cxnLst>
              <a:rect l="0" t="0" r="r" b="b"/>
              <a:pathLst>
                <a:path w="20879" h="20684" fill="norm" stroke="1" extrusionOk="0">
                  <a:moveTo>
                    <a:pt x="1900" y="6800"/>
                  </a:moveTo>
                  <a:cubicBezTo>
                    <a:pt x="1657" y="4397"/>
                    <a:pt x="2907" y="2183"/>
                    <a:pt x="4691" y="1856"/>
                  </a:cubicBezTo>
                  <a:cubicBezTo>
                    <a:pt x="5413" y="1724"/>
                    <a:pt x="6148" y="1922"/>
                    <a:pt x="6778" y="2419"/>
                  </a:cubicBezTo>
                  <a:cubicBezTo>
                    <a:pt x="7445" y="725"/>
                    <a:pt x="9003" y="81"/>
                    <a:pt x="10258" y="981"/>
                  </a:cubicBezTo>
                  <a:cubicBezTo>
                    <a:pt x="10478" y="1138"/>
                    <a:pt x="10679" y="1338"/>
                    <a:pt x="10857" y="1573"/>
                  </a:cubicBezTo>
                  <a:cubicBezTo>
                    <a:pt x="11376" y="169"/>
                    <a:pt x="12641" y="-401"/>
                    <a:pt x="13682" y="299"/>
                  </a:cubicBezTo>
                  <a:cubicBezTo>
                    <a:pt x="13971" y="493"/>
                    <a:pt x="14222" y="773"/>
                    <a:pt x="14417" y="1118"/>
                  </a:cubicBezTo>
                  <a:cubicBezTo>
                    <a:pt x="15254" y="-209"/>
                    <a:pt x="16734" y="-373"/>
                    <a:pt x="17722" y="752"/>
                  </a:cubicBezTo>
                  <a:cubicBezTo>
                    <a:pt x="18137" y="1225"/>
                    <a:pt x="18416" y="1878"/>
                    <a:pt x="18513" y="2597"/>
                  </a:cubicBezTo>
                  <a:cubicBezTo>
                    <a:pt x="19885" y="3102"/>
                    <a:pt x="20694" y="5012"/>
                    <a:pt x="20320" y="6864"/>
                  </a:cubicBezTo>
                  <a:cubicBezTo>
                    <a:pt x="20289" y="7020"/>
                    <a:pt x="20249" y="7172"/>
                    <a:pt x="20202" y="7321"/>
                  </a:cubicBezTo>
                  <a:cubicBezTo>
                    <a:pt x="21303" y="9251"/>
                    <a:pt x="21033" y="12017"/>
                    <a:pt x="19601" y="13499"/>
                  </a:cubicBezTo>
                  <a:cubicBezTo>
                    <a:pt x="19155" y="13960"/>
                    <a:pt x="18628" y="14259"/>
                    <a:pt x="18072" y="14366"/>
                  </a:cubicBezTo>
                  <a:cubicBezTo>
                    <a:pt x="18072" y="16442"/>
                    <a:pt x="16822" y="18126"/>
                    <a:pt x="15280" y="18126"/>
                  </a:cubicBezTo>
                  <a:cubicBezTo>
                    <a:pt x="14757" y="18126"/>
                    <a:pt x="14244" y="17928"/>
                    <a:pt x="13801" y="17555"/>
                  </a:cubicBezTo>
                  <a:cubicBezTo>
                    <a:pt x="13279" y="19883"/>
                    <a:pt x="11460" y="21199"/>
                    <a:pt x="9737" y="20494"/>
                  </a:cubicBezTo>
                  <a:cubicBezTo>
                    <a:pt x="9015" y="20198"/>
                    <a:pt x="8392" y="19574"/>
                    <a:pt x="7972" y="18726"/>
                  </a:cubicBezTo>
                  <a:cubicBezTo>
                    <a:pt x="6208" y="20160"/>
                    <a:pt x="3919" y="19389"/>
                    <a:pt x="2859" y="17004"/>
                  </a:cubicBezTo>
                  <a:cubicBezTo>
                    <a:pt x="2846" y="16974"/>
                    <a:pt x="2832" y="16944"/>
                    <a:pt x="2819" y="16913"/>
                  </a:cubicBezTo>
                  <a:cubicBezTo>
                    <a:pt x="1665" y="17095"/>
                    <a:pt x="620" y="15985"/>
                    <a:pt x="484" y="14434"/>
                  </a:cubicBezTo>
                  <a:cubicBezTo>
                    <a:pt x="412" y="13607"/>
                    <a:pt x="614" y="12780"/>
                    <a:pt x="1038" y="12172"/>
                  </a:cubicBezTo>
                  <a:cubicBezTo>
                    <a:pt x="38" y="11379"/>
                    <a:pt x="-297" y="9639"/>
                    <a:pt x="288" y="8285"/>
                  </a:cubicBezTo>
                  <a:cubicBezTo>
                    <a:pt x="626" y="7504"/>
                    <a:pt x="1218" y="6987"/>
                    <a:pt x="1882" y="6894"/>
                  </a:cubicBezTo>
                  <a:lnTo>
                    <a:pt x="1900" y="6800"/>
                  </a:lnTo>
                  <a:close/>
                </a:path>
              </a:pathLst>
            </a:custGeom>
            <a:solidFill>
              <a:srgbClr val="D9D9D9"/>
            </a:solidFill>
            <a:ln w="3175" cap="flat">
              <a:solidFill>
                <a:srgbClr val="000000"/>
              </a:solidFill>
              <a:prstDash val="solid"/>
              <a:round/>
            </a:ln>
            <a:effectLst/>
          </p:spPr>
          <p:txBody>
            <a:bodyPr wrap="square" lIns="45719" tIns="45719" rIns="45719" bIns="45719" numCol="1" anchor="ctr">
              <a:noAutofit/>
            </a:bodyPr>
            <a:lstStyle/>
            <a:p>
              <a:pPr/>
            </a:p>
          </p:txBody>
        </p:sp>
        <p:sp>
          <p:nvSpPr>
            <p:cNvPr id="241" name="AutoShape 5"/>
            <p:cNvSpPr/>
            <p:nvPr/>
          </p:nvSpPr>
          <p:spPr>
            <a:xfrm>
              <a:off x="143243" y="52550"/>
              <a:ext cx="2584846" cy="87740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80" y="14011"/>
                  </a:moveTo>
                  <a:cubicBezTo>
                    <a:pt x="898" y="14066"/>
                    <a:pt x="416" y="13903"/>
                    <a:pt x="0" y="13542"/>
                  </a:cubicBezTo>
                  <a:moveTo>
                    <a:pt x="2598" y="19137"/>
                  </a:moveTo>
                  <a:cubicBezTo>
                    <a:pt x="2404" y="19250"/>
                    <a:pt x="2201" y="19326"/>
                    <a:pt x="1994" y="19361"/>
                  </a:cubicBezTo>
                  <a:moveTo>
                    <a:pt x="7802" y="21600"/>
                  </a:moveTo>
                  <a:cubicBezTo>
                    <a:pt x="7656" y="21280"/>
                    <a:pt x="7534" y="20937"/>
                    <a:pt x="7438" y="20578"/>
                  </a:cubicBezTo>
                  <a:moveTo>
                    <a:pt x="14532" y="19050"/>
                  </a:moveTo>
                  <a:cubicBezTo>
                    <a:pt x="14511" y="19431"/>
                    <a:pt x="14462" y="19807"/>
                    <a:pt x="14387" y="20172"/>
                  </a:cubicBezTo>
                  <a:moveTo>
                    <a:pt x="17421" y="12116"/>
                  </a:moveTo>
                  <a:cubicBezTo>
                    <a:pt x="18505" y="12891"/>
                    <a:pt x="19193" y="14505"/>
                    <a:pt x="19193" y="16273"/>
                  </a:cubicBezTo>
                  <a:moveTo>
                    <a:pt x="21600" y="7648"/>
                  </a:moveTo>
                  <a:cubicBezTo>
                    <a:pt x="21424" y="8255"/>
                    <a:pt x="21154" y="8793"/>
                    <a:pt x="20812" y="9221"/>
                  </a:cubicBezTo>
                  <a:moveTo>
                    <a:pt x="19707" y="1813"/>
                  </a:moveTo>
                  <a:cubicBezTo>
                    <a:pt x="19738" y="2058"/>
                    <a:pt x="19752" y="2307"/>
                    <a:pt x="19749" y="2556"/>
                  </a:cubicBezTo>
                  <a:moveTo>
                    <a:pt x="14669" y="947"/>
                  </a:moveTo>
                  <a:cubicBezTo>
                    <a:pt x="14772" y="604"/>
                    <a:pt x="14908" y="285"/>
                    <a:pt x="15073" y="0"/>
                  </a:cubicBezTo>
                  <a:moveTo>
                    <a:pt x="10889" y="1398"/>
                  </a:moveTo>
                  <a:cubicBezTo>
                    <a:pt x="10931" y="1115"/>
                    <a:pt x="10997" y="841"/>
                    <a:pt x="11085" y="581"/>
                  </a:cubicBezTo>
                  <a:moveTo>
                    <a:pt x="6452" y="1676"/>
                  </a:moveTo>
                  <a:cubicBezTo>
                    <a:pt x="6709" y="1897"/>
                    <a:pt x="6946" y="2163"/>
                    <a:pt x="7160" y="2468"/>
                  </a:cubicBezTo>
                  <a:moveTo>
                    <a:pt x="1071" y="7904"/>
                  </a:moveTo>
                  <a:cubicBezTo>
                    <a:pt x="1015" y="7631"/>
                    <a:pt x="974" y="7353"/>
                    <a:pt x="948" y="7070"/>
                  </a:cubicBezTo>
                </a:path>
              </a:pathLst>
            </a:custGeom>
            <a:noFill/>
            <a:ln w="3175" cap="flat">
              <a:solidFill>
                <a:srgbClr val="000000"/>
              </a:solidFill>
              <a:prstDash val="solid"/>
              <a:round/>
            </a:ln>
            <a:effectLst/>
          </p:spPr>
          <p:txBody>
            <a:bodyPr wrap="square" lIns="45719" tIns="45719" rIns="45719" bIns="45719" numCol="1" anchor="ctr">
              <a:noAutofit/>
            </a:bodyPr>
            <a:lstStyle/>
            <a:p>
              <a:pPr/>
            </a:p>
          </p:txBody>
        </p:sp>
      </p:grpSp>
      <p:sp>
        <p:nvSpPr>
          <p:cNvPr id="243" name="Line 6"/>
          <p:cNvSpPr/>
          <p:nvPr/>
        </p:nvSpPr>
        <p:spPr>
          <a:xfrm flipH="1" flipV="1">
            <a:off x="1025524" y="1908960"/>
            <a:ext cx="31751" cy="4114801"/>
          </a:xfrm>
          <a:prstGeom prst="line">
            <a:avLst/>
          </a:prstGeom>
          <a:ln w="57150">
            <a:solidFill>
              <a:srgbClr val="000000"/>
            </a:solidFill>
            <a:tailEnd type="triangle"/>
          </a:ln>
        </p:spPr>
        <p:txBody>
          <a:bodyPr lIns="45719" rIns="45719"/>
          <a:lstStyle/>
          <a:p>
            <a:pPr/>
          </a:p>
        </p:txBody>
      </p:sp>
      <p:sp>
        <p:nvSpPr>
          <p:cNvPr id="244" name="Line 7"/>
          <p:cNvSpPr/>
          <p:nvPr/>
        </p:nvSpPr>
        <p:spPr>
          <a:xfrm>
            <a:off x="1042987" y="6025348"/>
            <a:ext cx="7134227" cy="1"/>
          </a:xfrm>
          <a:prstGeom prst="line">
            <a:avLst/>
          </a:prstGeom>
          <a:ln w="57150">
            <a:solidFill>
              <a:srgbClr val="000000"/>
            </a:solidFill>
            <a:tailEnd type="triangle"/>
          </a:ln>
        </p:spPr>
        <p:txBody>
          <a:bodyPr lIns="45719" rIns="45719"/>
          <a:lstStyle/>
          <a:p>
            <a:pPr/>
          </a:p>
        </p:txBody>
      </p:sp>
      <p:sp>
        <p:nvSpPr>
          <p:cNvPr id="245" name="AutoShape 8"/>
          <p:cNvSpPr txBox="1"/>
          <p:nvPr/>
        </p:nvSpPr>
        <p:spPr>
          <a:xfrm rot="16200000">
            <a:off x="-694849" y="3891272"/>
            <a:ext cx="3052763" cy="3454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1600">
                <a:latin typeface="Constantia"/>
                <a:ea typeface="Constantia"/>
                <a:cs typeface="Constantia"/>
                <a:sym typeface="Constantia"/>
              </a:defRPr>
            </a:lvl1pPr>
          </a:lstStyle>
          <a:p>
            <a:pPr/>
            <a:r>
              <a:t>Morale, energy and performance</a:t>
            </a:r>
          </a:p>
        </p:txBody>
      </p:sp>
      <p:sp>
        <p:nvSpPr>
          <p:cNvPr id="246" name="AutoShape 9"/>
          <p:cNvSpPr txBox="1"/>
          <p:nvPr/>
        </p:nvSpPr>
        <p:spPr>
          <a:xfrm>
            <a:off x="1755775" y="1761322"/>
            <a:ext cx="950913" cy="3835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1600">
                <a:latin typeface="Arial Black"/>
                <a:ea typeface="Arial Black"/>
                <a:cs typeface="Arial Black"/>
                <a:sym typeface="Arial Black"/>
              </a:defRPr>
            </a:lvl1pPr>
          </a:lstStyle>
          <a:p>
            <a:pPr/>
            <a:r>
              <a:t>DENIAL</a:t>
            </a:r>
          </a:p>
        </p:txBody>
      </p:sp>
      <p:sp>
        <p:nvSpPr>
          <p:cNvPr id="247" name="AutoShape 10"/>
          <p:cNvSpPr txBox="1"/>
          <p:nvPr/>
        </p:nvSpPr>
        <p:spPr>
          <a:xfrm>
            <a:off x="2654300" y="2596347"/>
            <a:ext cx="2159000" cy="3835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1600">
                <a:latin typeface="Arial Black"/>
                <a:ea typeface="Arial Black"/>
                <a:cs typeface="Arial Black"/>
                <a:sym typeface="Arial Black"/>
              </a:defRPr>
            </a:lvl1pPr>
          </a:lstStyle>
          <a:p>
            <a:pPr/>
            <a:r>
              <a:t>ANGER OR BLAME</a:t>
            </a:r>
          </a:p>
        </p:txBody>
      </p:sp>
      <p:sp>
        <p:nvSpPr>
          <p:cNvPr id="248" name="AutoShape 11"/>
          <p:cNvSpPr txBox="1"/>
          <p:nvPr/>
        </p:nvSpPr>
        <p:spPr>
          <a:xfrm>
            <a:off x="3076575" y="5445910"/>
            <a:ext cx="3557588" cy="3835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1600">
                <a:latin typeface="Arial Black"/>
                <a:ea typeface="Arial Black"/>
                <a:cs typeface="Arial Black"/>
                <a:sym typeface="Arial Black"/>
              </a:defRPr>
            </a:lvl1pPr>
          </a:lstStyle>
          <a:p>
            <a:pPr/>
            <a:r>
              <a:t>DEPRESSION AND CONFUSION</a:t>
            </a:r>
          </a:p>
        </p:txBody>
      </p:sp>
      <p:sp>
        <p:nvSpPr>
          <p:cNvPr id="249" name="AutoShape 12"/>
          <p:cNvSpPr txBox="1"/>
          <p:nvPr/>
        </p:nvSpPr>
        <p:spPr>
          <a:xfrm>
            <a:off x="6361112" y="4653748"/>
            <a:ext cx="1633537" cy="3835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1600">
                <a:latin typeface="Arial Black"/>
                <a:ea typeface="Arial Black"/>
                <a:cs typeface="Arial Black"/>
                <a:sym typeface="Arial Black"/>
              </a:defRPr>
            </a:lvl1pPr>
          </a:lstStyle>
          <a:p>
            <a:pPr/>
            <a:r>
              <a:t>ACCEPTANCE</a:t>
            </a:r>
          </a:p>
        </p:txBody>
      </p:sp>
      <p:sp>
        <p:nvSpPr>
          <p:cNvPr id="250" name="AutoShape 13"/>
          <p:cNvSpPr txBox="1"/>
          <p:nvPr/>
        </p:nvSpPr>
        <p:spPr>
          <a:xfrm>
            <a:off x="3155950" y="3621873"/>
            <a:ext cx="2079625" cy="6756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defRPr sz="1600">
                <a:latin typeface="Arial Black"/>
                <a:ea typeface="Arial Black"/>
                <a:cs typeface="Arial Black"/>
                <a:sym typeface="Arial Black"/>
              </a:defRPr>
            </a:pPr>
            <a:r>
              <a:t>BARGAINING</a:t>
            </a:r>
            <a:endParaRPr>
              <a:latin typeface="Palatino"/>
              <a:ea typeface="Palatino"/>
              <a:cs typeface="Palatino"/>
              <a:sym typeface="Palatino"/>
            </a:endParaRPr>
          </a:p>
          <a:p>
            <a:pPr>
              <a:defRPr sz="1600">
                <a:latin typeface="Arial Black"/>
                <a:ea typeface="Arial Black"/>
                <a:cs typeface="Arial Black"/>
                <a:sym typeface="Arial Black"/>
              </a:defRPr>
            </a:pPr>
            <a:r>
              <a:t>AND SELF-BLAME</a:t>
            </a:r>
          </a:p>
        </p:txBody>
      </p:sp>
      <p:sp>
        <p:nvSpPr>
          <p:cNvPr id="251" name="AutoShape 14"/>
          <p:cNvSpPr txBox="1"/>
          <p:nvPr/>
        </p:nvSpPr>
        <p:spPr>
          <a:xfrm>
            <a:off x="4462462" y="6053923"/>
            <a:ext cx="547688" cy="313391"/>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1600">
                <a:latin typeface="Arial"/>
                <a:ea typeface="Arial"/>
                <a:cs typeface="Arial"/>
                <a:sym typeface="Arial"/>
              </a:defRPr>
            </a:lvl1pPr>
          </a:lstStyle>
          <a:p>
            <a:pPr/>
            <a:r>
              <a:t>Time</a:t>
            </a:r>
          </a:p>
        </p:txBody>
      </p:sp>
      <p:sp>
        <p:nvSpPr>
          <p:cNvPr id="252" name="AutoShape 15"/>
          <p:cNvSpPr/>
          <p:nvPr/>
        </p:nvSpPr>
        <p:spPr>
          <a:xfrm>
            <a:off x="1171575" y="2099460"/>
            <a:ext cx="6683375" cy="3314715"/>
          </a:xfrm>
          <a:custGeom>
            <a:avLst/>
            <a:gdLst/>
            <a:ahLst/>
            <a:cxnLst>
              <a:cxn ang="0">
                <a:pos x="wd2" y="hd2"/>
              </a:cxn>
              <a:cxn ang="5400000">
                <a:pos x="wd2" y="hd2"/>
              </a:cxn>
              <a:cxn ang="10800000">
                <a:pos x="wd2" y="hd2"/>
              </a:cxn>
              <a:cxn ang="16200000">
                <a:pos x="wd2" y="hd2"/>
              </a:cxn>
            </a:cxnLst>
            <a:rect l="0" t="0" r="r" b="b"/>
            <a:pathLst>
              <a:path w="21600" h="21482" fill="norm" stroke="1" extrusionOk="0">
                <a:moveTo>
                  <a:pt x="0" y="8678"/>
                </a:moveTo>
                <a:cubicBezTo>
                  <a:pt x="332" y="8512"/>
                  <a:pt x="728" y="8414"/>
                  <a:pt x="998" y="8178"/>
                </a:cubicBezTo>
                <a:cubicBezTo>
                  <a:pt x="1269" y="7941"/>
                  <a:pt x="1435" y="7594"/>
                  <a:pt x="1623" y="7260"/>
                </a:cubicBezTo>
                <a:cubicBezTo>
                  <a:pt x="1810" y="6926"/>
                  <a:pt x="1935" y="6662"/>
                  <a:pt x="2122" y="6175"/>
                </a:cubicBezTo>
                <a:cubicBezTo>
                  <a:pt x="2309" y="5688"/>
                  <a:pt x="2531" y="4728"/>
                  <a:pt x="2746" y="4339"/>
                </a:cubicBezTo>
                <a:cubicBezTo>
                  <a:pt x="2961" y="3950"/>
                  <a:pt x="3176" y="3894"/>
                  <a:pt x="3412" y="3838"/>
                </a:cubicBezTo>
                <a:cubicBezTo>
                  <a:pt x="3648" y="3783"/>
                  <a:pt x="3967" y="3838"/>
                  <a:pt x="4161" y="4005"/>
                </a:cubicBezTo>
                <a:cubicBezTo>
                  <a:pt x="4356" y="4172"/>
                  <a:pt x="4439" y="4367"/>
                  <a:pt x="4578" y="4840"/>
                </a:cubicBezTo>
                <a:cubicBezTo>
                  <a:pt x="4716" y="5313"/>
                  <a:pt x="4716" y="5396"/>
                  <a:pt x="4994" y="6843"/>
                </a:cubicBezTo>
                <a:cubicBezTo>
                  <a:pt x="5271" y="8289"/>
                  <a:pt x="5680" y="11446"/>
                  <a:pt x="6242" y="13519"/>
                </a:cubicBezTo>
                <a:cubicBezTo>
                  <a:pt x="6804" y="15591"/>
                  <a:pt x="7560" y="17983"/>
                  <a:pt x="8365" y="19277"/>
                </a:cubicBezTo>
                <a:cubicBezTo>
                  <a:pt x="9169" y="20570"/>
                  <a:pt x="10224" y="20960"/>
                  <a:pt x="11070" y="21280"/>
                </a:cubicBezTo>
                <a:cubicBezTo>
                  <a:pt x="11916" y="21600"/>
                  <a:pt x="12749" y="21516"/>
                  <a:pt x="13442" y="21196"/>
                </a:cubicBezTo>
                <a:cubicBezTo>
                  <a:pt x="14136" y="20876"/>
                  <a:pt x="14712" y="20111"/>
                  <a:pt x="15232" y="19360"/>
                </a:cubicBezTo>
                <a:cubicBezTo>
                  <a:pt x="15752" y="18609"/>
                  <a:pt x="15919" y="18234"/>
                  <a:pt x="16564" y="16690"/>
                </a:cubicBezTo>
                <a:cubicBezTo>
                  <a:pt x="17209" y="15146"/>
                  <a:pt x="18263" y="12879"/>
                  <a:pt x="19102" y="10097"/>
                </a:cubicBezTo>
                <a:cubicBezTo>
                  <a:pt x="19942" y="7315"/>
                  <a:pt x="20771" y="3657"/>
                  <a:pt x="21600" y="0"/>
                </a:cubicBezTo>
              </a:path>
            </a:pathLst>
          </a:custGeom>
          <a:ln w="57150">
            <a:solidFill>
              <a:srgbClr val="000000"/>
            </a:solidFill>
            <a:tailEnd type="triangle"/>
          </a:ln>
        </p:spPr>
        <p:txBody>
          <a:bodyPr lIns="45719" rIns="45719" anchor="ctr"/>
          <a:lstStyle/>
          <a:p>
            <a:pPr/>
          </a:p>
        </p:txBody>
      </p:sp>
      <p:sp>
        <p:nvSpPr>
          <p:cNvPr id="253" name="AutoShape 16"/>
          <p:cNvSpPr txBox="1"/>
          <p:nvPr/>
        </p:nvSpPr>
        <p:spPr>
          <a:xfrm>
            <a:off x="1074737" y="2447122"/>
            <a:ext cx="915988" cy="3835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1600">
                <a:latin typeface="Arial Black"/>
                <a:ea typeface="Arial Black"/>
                <a:cs typeface="Arial Black"/>
                <a:sym typeface="Arial Black"/>
              </a:defRPr>
            </a:lvl1pPr>
          </a:lstStyle>
          <a:p>
            <a:pPr/>
            <a:r>
              <a:t>SHOCK</a:t>
            </a:r>
          </a:p>
        </p:txBody>
      </p:sp>
      <p:grpSp>
        <p:nvGrpSpPr>
          <p:cNvPr id="256" name="Group 17"/>
          <p:cNvGrpSpPr/>
          <p:nvPr/>
        </p:nvGrpSpPr>
        <p:grpSpPr>
          <a:xfrm>
            <a:off x="1222366" y="2842687"/>
            <a:ext cx="338135" cy="339150"/>
            <a:chOff x="0" y="0"/>
            <a:chExt cx="338133" cy="339149"/>
          </a:xfrm>
        </p:grpSpPr>
        <p:sp>
          <p:nvSpPr>
            <p:cNvPr id="254" name="AutoShape 18"/>
            <p:cNvSpPr/>
            <p:nvPr/>
          </p:nvSpPr>
          <p:spPr>
            <a:xfrm>
              <a:off x="0" y="0"/>
              <a:ext cx="338134" cy="339150"/>
            </a:xfrm>
            <a:prstGeom prst="ellipse">
              <a:avLst/>
            </a:prstGeom>
            <a:solidFill>
              <a:srgbClr val="D9D9D9"/>
            </a:solidFill>
            <a:ln w="3175" cap="flat">
              <a:solidFill>
                <a:srgbClr val="000000"/>
              </a:solidFill>
              <a:prstDash val="solid"/>
              <a:round/>
            </a:ln>
            <a:effectLst/>
          </p:spPr>
          <p:txBody>
            <a:bodyPr wrap="square" lIns="45719" tIns="45719" rIns="45719" bIns="45719" numCol="1" anchor="ctr">
              <a:noAutofit/>
            </a:bodyPr>
            <a:lstStyle/>
            <a:p>
              <a:pPr/>
            </a:p>
          </p:txBody>
        </p:sp>
        <p:sp>
          <p:nvSpPr>
            <p:cNvPr id="255" name="AutoShape 19"/>
            <p:cNvSpPr txBox="1"/>
            <p:nvPr/>
          </p:nvSpPr>
          <p:spPr>
            <a:xfrm>
              <a:off x="49526" y="36235"/>
              <a:ext cx="239102" cy="2667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ctr">
              <a:spAutoFit/>
            </a:bodyPr>
            <a:lstStyle>
              <a:lvl1pPr algn="ctr">
                <a:defRPr>
                  <a:latin typeface="Trebuchet MS"/>
                  <a:ea typeface="Trebuchet MS"/>
                  <a:cs typeface="Trebuchet MS"/>
                  <a:sym typeface="Trebuchet MS"/>
                </a:defRPr>
              </a:lvl1pPr>
            </a:lstStyle>
            <a:p>
              <a:pPr/>
              <a:r>
                <a:t>1</a:t>
              </a:r>
            </a:p>
          </p:txBody>
        </p:sp>
      </p:grpSp>
      <p:grpSp>
        <p:nvGrpSpPr>
          <p:cNvPr id="259" name="Group 20"/>
          <p:cNvGrpSpPr/>
          <p:nvPr/>
        </p:nvGrpSpPr>
        <p:grpSpPr>
          <a:xfrm>
            <a:off x="2106604" y="2258444"/>
            <a:ext cx="338134" cy="337649"/>
            <a:chOff x="0" y="0"/>
            <a:chExt cx="338132" cy="337647"/>
          </a:xfrm>
        </p:grpSpPr>
        <p:sp>
          <p:nvSpPr>
            <p:cNvPr id="257" name="AutoShape 21"/>
            <p:cNvSpPr/>
            <p:nvPr/>
          </p:nvSpPr>
          <p:spPr>
            <a:xfrm>
              <a:off x="0" y="0"/>
              <a:ext cx="338133" cy="337648"/>
            </a:xfrm>
            <a:prstGeom prst="ellipse">
              <a:avLst/>
            </a:prstGeom>
            <a:solidFill>
              <a:srgbClr val="D9D9D9"/>
            </a:solidFill>
            <a:ln w="3175" cap="flat">
              <a:solidFill>
                <a:srgbClr val="000000"/>
              </a:solidFill>
              <a:prstDash val="solid"/>
              <a:round/>
            </a:ln>
            <a:effectLst/>
          </p:spPr>
          <p:txBody>
            <a:bodyPr wrap="square" lIns="45719" tIns="45719" rIns="45719" bIns="45719" numCol="1" anchor="ctr">
              <a:noAutofit/>
            </a:bodyPr>
            <a:lstStyle/>
            <a:p>
              <a:pPr/>
            </a:p>
          </p:txBody>
        </p:sp>
        <p:sp>
          <p:nvSpPr>
            <p:cNvPr id="258" name="AutoShape 22"/>
            <p:cNvSpPr txBox="1"/>
            <p:nvPr/>
          </p:nvSpPr>
          <p:spPr>
            <a:xfrm>
              <a:off x="49526" y="35484"/>
              <a:ext cx="239102" cy="2667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ctr">
              <a:spAutoFit/>
            </a:bodyPr>
            <a:lstStyle>
              <a:lvl1pPr algn="ctr">
                <a:defRPr>
                  <a:latin typeface="Trebuchet MS"/>
                  <a:ea typeface="Trebuchet MS"/>
                  <a:cs typeface="Trebuchet MS"/>
                  <a:sym typeface="Trebuchet MS"/>
                </a:defRPr>
              </a:lvl1pPr>
            </a:lstStyle>
            <a:p>
              <a:pPr/>
              <a:r>
                <a:t>2</a:t>
              </a:r>
            </a:p>
          </p:txBody>
        </p:sp>
      </p:grpSp>
      <p:grpSp>
        <p:nvGrpSpPr>
          <p:cNvPr id="262" name="Group 23"/>
          <p:cNvGrpSpPr/>
          <p:nvPr/>
        </p:nvGrpSpPr>
        <p:grpSpPr>
          <a:xfrm>
            <a:off x="2882891" y="2999849"/>
            <a:ext cx="339722" cy="339150"/>
            <a:chOff x="0" y="0"/>
            <a:chExt cx="339720" cy="339149"/>
          </a:xfrm>
        </p:grpSpPr>
        <p:sp>
          <p:nvSpPr>
            <p:cNvPr id="260" name="AutoShape 24"/>
            <p:cNvSpPr/>
            <p:nvPr/>
          </p:nvSpPr>
          <p:spPr>
            <a:xfrm>
              <a:off x="0" y="0"/>
              <a:ext cx="339721" cy="339150"/>
            </a:xfrm>
            <a:prstGeom prst="ellipse">
              <a:avLst/>
            </a:prstGeom>
            <a:solidFill>
              <a:srgbClr val="D9D9D9"/>
            </a:solidFill>
            <a:ln w="3175" cap="flat">
              <a:solidFill>
                <a:srgbClr val="000000"/>
              </a:solidFill>
              <a:prstDash val="solid"/>
              <a:round/>
            </a:ln>
            <a:effectLst/>
          </p:spPr>
          <p:txBody>
            <a:bodyPr wrap="square" lIns="45719" tIns="45719" rIns="45719" bIns="45719" numCol="1" anchor="ctr">
              <a:noAutofit/>
            </a:bodyPr>
            <a:lstStyle/>
            <a:p>
              <a:pPr/>
            </a:p>
          </p:txBody>
        </p:sp>
        <p:sp>
          <p:nvSpPr>
            <p:cNvPr id="261" name="AutoShape 25"/>
            <p:cNvSpPr txBox="1"/>
            <p:nvPr/>
          </p:nvSpPr>
          <p:spPr>
            <a:xfrm>
              <a:off x="49759" y="36235"/>
              <a:ext cx="240225" cy="2667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ctr">
              <a:spAutoFit/>
            </a:bodyPr>
            <a:lstStyle>
              <a:lvl1pPr algn="ctr">
                <a:defRPr>
                  <a:latin typeface="Trebuchet MS"/>
                  <a:ea typeface="Trebuchet MS"/>
                  <a:cs typeface="Trebuchet MS"/>
                  <a:sym typeface="Trebuchet MS"/>
                </a:defRPr>
              </a:lvl1pPr>
            </a:lstStyle>
            <a:p>
              <a:pPr/>
              <a:r>
                <a:t>3</a:t>
              </a:r>
            </a:p>
          </p:txBody>
        </p:sp>
      </p:grpSp>
      <p:grpSp>
        <p:nvGrpSpPr>
          <p:cNvPr id="265" name="Group 26"/>
          <p:cNvGrpSpPr/>
          <p:nvPr/>
        </p:nvGrpSpPr>
        <p:grpSpPr>
          <a:xfrm>
            <a:off x="3375016" y="4206306"/>
            <a:ext cx="338135" cy="337650"/>
            <a:chOff x="0" y="0"/>
            <a:chExt cx="338133" cy="337648"/>
          </a:xfrm>
        </p:grpSpPr>
        <p:sp>
          <p:nvSpPr>
            <p:cNvPr id="263" name="AutoShape 27"/>
            <p:cNvSpPr/>
            <p:nvPr/>
          </p:nvSpPr>
          <p:spPr>
            <a:xfrm>
              <a:off x="0" y="0"/>
              <a:ext cx="338134" cy="337649"/>
            </a:xfrm>
            <a:prstGeom prst="ellipse">
              <a:avLst/>
            </a:prstGeom>
            <a:solidFill>
              <a:srgbClr val="D9D9D9"/>
            </a:solidFill>
            <a:ln w="3175" cap="flat">
              <a:solidFill>
                <a:srgbClr val="000000"/>
              </a:solidFill>
              <a:prstDash val="solid"/>
              <a:round/>
            </a:ln>
            <a:effectLst/>
          </p:spPr>
          <p:txBody>
            <a:bodyPr wrap="square" lIns="45719" tIns="45719" rIns="45719" bIns="45719" numCol="1" anchor="ctr">
              <a:noAutofit/>
            </a:bodyPr>
            <a:lstStyle/>
            <a:p>
              <a:pPr/>
            </a:p>
          </p:txBody>
        </p:sp>
        <p:sp>
          <p:nvSpPr>
            <p:cNvPr id="264" name="AutoShape 28"/>
            <p:cNvSpPr txBox="1"/>
            <p:nvPr/>
          </p:nvSpPr>
          <p:spPr>
            <a:xfrm>
              <a:off x="49526" y="35485"/>
              <a:ext cx="239102" cy="2667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ctr">
              <a:spAutoFit/>
            </a:bodyPr>
            <a:lstStyle>
              <a:lvl1pPr algn="ctr">
                <a:defRPr>
                  <a:latin typeface="Trebuchet MS"/>
                  <a:ea typeface="Trebuchet MS"/>
                  <a:cs typeface="Trebuchet MS"/>
                  <a:sym typeface="Trebuchet MS"/>
                </a:defRPr>
              </a:lvl1pPr>
            </a:lstStyle>
            <a:p>
              <a:pPr/>
              <a:r>
                <a:t>4</a:t>
              </a:r>
            </a:p>
          </p:txBody>
        </p:sp>
      </p:grpSp>
      <p:grpSp>
        <p:nvGrpSpPr>
          <p:cNvPr id="268" name="Group 29"/>
          <p:cNvGrpSpPr/>
          <p:nvPr/>
        </p:nvGrpSpPr>
        <p:grpSpPr>
          <a:xfrm>
            <a:off x="4745029" y="4992162"/>
            <a:ext cx="339721" cy="339150"/>
            <a:chOff x="0" y="0"/>
            <a:chExt cx="339720" cy="339149"/>
          </a:xfrm>
        </p:grpSpPr>
        <p:sp>
          <p:nvSpPr>
            <p:cNvPr id="266" name="AutoShape 30"/>
            <p:cNvSpPr/>
            <p:nvPr/>
          </p:nvSpPr>
          <p:spPr>
            <a:xfrm>
              <a:off x="0" y="0"/>
              <a:ext cx="339721" cy="339150"/>
            </a:xfrm>
            <a:prstGeom prst="ellipse">
              <a:avLst/>
            </a:prstGeom>
            <a:solidFill>
              <a:srgbClr val="D9D9D9"/>
            </a:solidFill>
            <a:ln w="3175" cap="flat">
              <a:solidFill>
                <a:srgbClr val="000000"/>
              </a:solidFill>
              <a:prstDash val="solid"/>
              <a:round/>
            </a:ln>
            <a:effectLst/>
          </p:spPr>
          <p:txBody>
            <a:bodyPr wrap="square" lIns="45719" tIns="45719" rIns="45719" bIns="45719" numCol="1" anchor="ctr">
              <a:noAutofit/>
            </a:bodyPr>
            <a:lstStyle/>
            <a:p>
              <a:pPr/>
            </a:p>
          </p:txBody>
        </p:sp>
        <p:sp>
          <p:nvSpPr>
            <p:cNvPr id="267" name="AutoShape 31"/>
            <p:cNvSpPr txBox="1"/>
            <p:nvPr/>
          </p:nvSpPr>
          <p:spPr>
            <a:xfrm>
              <a:off x="49759" y="36235"/>
              <a:ext cx="240225" cy="2667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ctr">
              <a:spAutoFit/>
            </a:bodyPr>
            <a:lstStyle>
              <a:lvl1pPr algn="ctr">
                <a:defRPr>
                  <a:latin typeface="Trebuchet MS"/>
                  <a:ea typeface="Trebuchet MS"/>
                  <a:cs typeface="Trebuchet MS"/>
                  <a:sym typeface="Trebuchet MS"/>
                </a:defRPr>
              </a:lvl1pPr>
            </a:lstStyle>
            <a:p>
              <a:pPr/>
              <a:r>
                <a:t>5</a:t>
              </a:r>
            </a:p>
          </p:txBody>
        </p:sp>
      </p:grpSp>
      <p:grpSp>
        <p:nvGrpSpPr>
          <p:cNvPr id="271" name="Group 32"/>
          <p:cNvGrpSpPr/>
          <p:nvPr/>
        </p:nvGrpSpPr>
        <p:grpSpPr>
          <a:xfrm>
            <a:off x="5859454" y="4725462"/>
            <a:ext cx="339721" cy="339150"/>
            <a:chOff x="0" y="0"/>
            <a:chExt cx="339720" cy="339149"/>
          </a:xfrm>
        </p:grpSpPr>
        <p:sp>
          <p:nvSpPr>
            <p:cNvPr id="269" name="AutoShape 33"/>
            <p:cNvSpPr/>
            <p:nvPr/>
          </p:nvSpPr>
          <p:spPr>
            <a:xfrm>
              <a:off x="0" y="0"/>
              <a:ext cx="339721" cy="339150"/>
            </a:xfrm>
            <a:prstGeom prst="ellipse">
              <a:avLst/>
            </a:prstGeom>
            <a:solidFill>
              <a:srgbClr val="D9D9D9"/>
            </a:solidFill>
            <a:ln w="3175" cap="flat">
              <a:solidFill>
                <a:srgbClr val="000000"/>
              </a:solidFill>
              <a:prstDash val="solid"/>
              <a:round/>
            </a:ln>
            <a:effectLst/>
          </p:spPr>
          <p:txBody>
            <a:bodyPr wrap="square" lIns="45719" tIns="45719" rIns="45719" bIns="45719" numCol="1" anchor="ctr">
              <a:noAutofit/>
            </a:bodyPr>
            <a:lstStyle/>
            <a:p>
              <a:pPr/>
            </a:p>
          </p:txBody>
        </p:sp>
        <p:sp>
          <p:nvSpPr>
            <p:cNvPr id="270" name="AutoShape 34"/>
            <p:cNvSpPr txBox="1"/>
            <p:nvPr/>
          </p:nvSpPr>
          <p:spPr>
            <a:xfrm>
              <a:off x="49759" y="36235"/>
              <a:ext cx="240225" cy="2667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ctr">
              <a:spAutoFit/>
            </a:bodyPr>
            <a:lstStyle>
              <a:lvl1pPr algn="ctr">
                <a:defRPr>
                  <a:latin typeface="Trebuchet MS"/>
                  <a:ea typeface="Trebuchet MS"/>
                  <a:cs typeface="Trebuchet MS"/>
                  <a:sym typeface="Trebuchet MS"/>
                </a:defRPr>
              </a:lvl1pPr>
            </a:lstStyle>
            <a:p>
              <a:pPr/>
              <a:r>
                <a:t>6</a:t>
              </a:r>
            </a:p>
          </p:txBody>
        </p:sp>
      </p:grpSp>
      <p:grpSp>
        <p:nvGrpSpPr>
          <p:cNvPr id="274" name="Group 35"/>
          <p:cNvGrpSpPr/>
          <p:nvPr/>
        </p:nvGrpSpPr>
        <p:grpSpPr>
          <a:xfrm>
            <a:off x="6910379" y="2672824"/>
            <a:ext cx="338134" cy="339150"/>
            <a:chOff x="0" y="0"/>
            <a:chExt cx="338132" cy="339149"/>
          </a:xfrm>
        </p:grpSpPr>
        <p:sp>
          <p:nvSpPr>
            <p:cNvPr id="272" name="AutoShape 36"/>
            <p:cNvSpPr/>
            <p:nvPr/>
          </p:nvSpPr>
          <p:spPr>
            <a:xfrm>
              <a:off x="0" y="0"/>
              <a:ext cx="338133" cy="339150"/>
            </a:xfrm>
            <a:prstGeom prst="ellipse">
              <a:avLst/>
            </a:prstGeom>
            <a:solidFill>
              <a:srgbClr val="D9D9D9"/>
            </a:solidFill>
            <a:ln w="3175" cap="flat">
              <a:solidFill>
                <a:srgbClr val="000000"/>
              </a:solidFill>
              <a:prstDash val="solid"/>
              <a:round/>
            </a:ln>
            <a:effectLst/>
          </p:spPr>
          <p:txBody>
            <a:bodyPr wrap="square" lIns="45719" tIns="45719" rIns="45719" bIns="45719" numCol="1" anchor="ctr">
              <a:noAutofit/>
            </a:bodyPr>
            <a:lstStyle/>
            <a:p>
              <a:pPr/>
            </a:p>
          </p:txBody>
        </p:sp>
        <p:sp>
          <p:nvSpPr>
            <p:cNvPr id="273" name="AutoShape 37"/>
            <p:cNvSpPr txBox="1"/>
            <p:nvPr/>
          </p:nvSpPr>
          <p:spPr>
            <a:xfrm>
              <a:off x="49526" y="36235"/>
              <a:ext cx="239102" cy="2667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ctr">
              <a:spAutoFit/>
            </a:bodyPr>
            <a:lstStyle>
              <a:lvl1pPr algn="ctr">
                <a:defRPr>
                  <a:latin typeface="Trebuchet MS"/>
                  <a:ea typeface="Trebuchet MS"/>
                  <a:cs typeface="Trebuchet MS"/>
                  <a:sym typeface="Trebuchet MS"/>
                </a:defRPr>
              </a:lvl1pPr>
            </a:lstStyle>
            <a:p>
              <a:pPr/>
              <a:r>
                <a:t>7</a:t>
              </a:r>
            </a:p>
          </p:txBody>
        </p:sp>
      </p:grpSp>
      <p:sp>
        <p:nvSpPr>
          <p:cNvPr id="275" name="AutoShape 38"/>
          <p:cNvSpPr txBox="1"/>
          <p:nvPr/>
        </p:nvSpPr>
        <p:spPr>
          <a:xfrm>
            <a:off x="6234112" y="2277260"/>
            <a:ext cx="1330326" cy="3835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1600">
                <a:latin typeface="Arial Black"/>
                <a:ea typeface="Arial Black"/>
                <a:cs typeface="Arial Black"/>
                <a:sym typeface="Arial Black"/>
              </a:defRPr>
            </a:lvl1pPr>
          </a:lstStyle>
          <a:p>
            <a:pPr/>
            <a:r>
              <a:t>HEALING</a:t>
            </a:r>
          </a:p>
        </p:txBody>
      </p:sp>
      <p:pic>
        <p:nvPicPr>
          <p:cNvPr id="276" name="Ink 13351" descr="Ink 13351"/>
          <p:cNvPicPr>
            <a:picLocks noChangeAspect="1"/>
          </p:cNvPicPr>
          <p:nvPr/>
        </p:nvPicPr>
        <p:blipFill>
          <a:blip r:embed="rId3">
            <a:extLst/>
          </a:blip>
          <a:stretch>
            <a:fillRect/>
          </a:stretch>
        </p:blipFill>
        <p:spPr>
          <a:xfrm>
            <a:off x="8954030" y="4117294"/>
            <a:ext cx="34201" cy="43561"/>
          </a:xfrm>
          <a:prstGeom prst="rect">
            <a:avLst/>
          </a:prstGeom>
          <a:ln w="12700">
            <a:miter lim="400000"/>
          </a:ln>
        </p:spPr>
      </p:pic>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0" name="Title 1"/>
          <p:cNvSpPr txBox="1"/>
          <p:nvPr>
            <p:ph type="title"/>
          </p:nvPr>
        </p:nvSpPr>
        <p:spPr>
          <a:xfrm>
            <a:off x="900113" y="244157"/>
            <a:ext cx="7345361" cy="1339851"/>
          </a:xfrm>
          <a:prstGeom prst="rect">
            <a:avLst/>
          </a:prstGeom>
        </p:spPr>
        <p:txBody>
          <a:bodyPr/>
          <a:lstStyle/>
          <a:p>
            <a:pPr/>
            <a:r>
              <a:t>Attitude to Change</a:t>
            </a:r>
          </a:p>
        </p:txBody>
      </p:sp>
      <p:sp>
        <p:nvSpPr>
          <p:cNvPr id="281" name="Content Placeholder 2"/>
          <p:cNvSpPr txBox="1"/>
          <p:nvPr>
            <p:ph type="body" idx="1"/>
          </p:nvPr>
        </p:nvSpPr>
        <p:spPr>
          <a:xfrm>
            <a:off x="900111" y="2133600"/>
            <a:ext cx="7345365" cy="3931922"/>
          </a:xfrm>
          <a:prstGeom prst="rect">
            <a:avLst/>
          </a:prstGeom>
        </p:spPr>
        <p:txBody>
          <a:bodyPr/>
          <a:lstStyle/>
          <a:p>
            <a:pPr marL="0" indent="0">
              <a:lnSpc>
                <a:spcPct val="90000"/>
              </a:lnSpc>
              <a:buSzTx/>
              <a:buNone/>
              <a:defRPr b="1" sz="2200"/>
            </a:pPr>
            <a:r>
              <a:t>Attitude to change – </a:t>
            </a:r>
            <a:r>
              <a:rPr b="0"/>
              <a:t>(as highlighted in the IMNA Survey)</a:t>
            </a:r>
          </a:p>
          <a:p>
            <a:pPr>
              <a:lnSpc>
                <a:spcPct val="90000"/>
              </a:lnSpc>
              <a:defRPr sz="2200"/>
            </a:pPr>
            <a:r>
              <a:t>Because many of the respondents (80%) see experimentation and change as a positive factor in your church’s life, there is a strong basis to continue the conversation about changes necessary to help people understand adaptive and cultural change.  </a:t>
            </a:r>
          </a:p>
          <a:p>
            <a:pPr>
              <a:lnSpc>
                <a:spcPct val="90000"/>
              </a:lnSpc>
              <a:defRPr sz="2200"/>
            </a:pPr>
            <a:r>
              <a:t>And yet for the majority of the congregation who believe that it is not the time for institutions to fade and new things to emerge, the challenge will be to remain as you are and find ways to be in dialogue with the wider culture.</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283" name="Picture 2" descr="Picture 2"/>
          <p:cNvPicPr>
            <a:picLocks noChangeAspect="1"/>
          </p:cNvPicPr>
          <p:nvPr/>
        </p:nvPicPr>
        <p:blipFill>
          <a:blip r:embed="rId3">
            <a:extLst/>
          </a:blip>
          <a:srcRect l="5139" t="6473" r="6917" b="4343"/>
          <a:stretch>
            <a:fillRect/>
          </a:stretch>
        </p:blipFill>
        <p:spPr>
          <a:xfrm>
            <a:off x="323528" y="332656"/>
            <a:ext cx="8352929" cy="6181725"/>
          </a:xfrm>
          <a:prstGeom prst="rect">
            <a:avLst/>
          </a:prstGeom>
          <a:ln w="12700">
            <a:miter lim="400000"/>
          </a:ln>
        </p:spPr>
      </p:pic>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show="0" showMasterSp="1" showMasterPhAnim="1">
  <p:cSld>
    <p:spTree>
      <p:nvGrpSpPr>
        <p:cNvPr id="1" name=""/>
        <p:cNvGrpSpPr/>
        <p:nvPr/>
      </p:nvGrpSpPr>
      <p:grpSpPr>
        <a:xfrm>
          <a:off x="0" y="0"/>
          <a:ext cx="0" cy="0"/>
          <a:chOff x="0" y="0"/>
          <a:chExt cx="0" cy="0"/>
        </a:xfrm>
      </p:grpSpPr>
      <p:sp>
        <p:nvSpPr>
          <p:cNvPr id="287" name="Oval 19"/>
          <p:cNvSpPr/>
          <p:nvPr/>
        </p:nvSpPr>
        <p:spPr>
          <a:xfrm>
            <a:off x="5803900" y="4287837"/>
            <a:ext cx="2854326" cy="1185863"/>
          </a:xfrm>
          <a:prstGeom prst="ellipse">
            <a:avLst/>
          </a:prstGeom>
          <a:solidFill>
            <a:schemeClr val="accent1"/>
          </a:solidFill>
          <a:ln w="31750">
            <a:solidFill>
              <a:srgbClr val="3A5E8A"/>
            </a:solidFill>
          </a:ln>
        </p:spPr>
        <p:txBody>
          <a:bodyPr lIns="45719" rIns="45719" anchor="ctr"/>
          <a:lstStyle/>
          <a:p>
            <a:pPr algn="ctr">
              <a:defRPr>
                <a:solidFill>
                  <a:srgbClr val="FFFFFF"/>
                </a:solidFill>
              </a:defRPr>
            </a:pPr>
          </a:p>
        </p:txBody>
      </p:sp>
      <p:sp>
        <p:nvSpPr>
          <p:cNvPr id="288" name="Title 1"/>
          <p:cNvSpPr txBox="1"/>
          <p:nvPr>
            <p:ph type="title"/>
          </p:nvPr>
        </p:nvSpPr>
        <p:spPr>
          <a:xfrm>
            <a:off x="561974" y="-152400"/>
            <a:ext cx="8488365" cy="1143000"/>
          </a:xfrm>
          <a:prstGeom prst="rect">
            <a:avLst/>
          </a:prstGeom>
        </p:spPr>
        <p:txBody>
          <a:bodyPr/>
          <a:lstStyle>
            <a:lvl1pPr>
              <a:defRPr sz="3200"/>
            </a:lvl1pPr>
          </a:lstStyle>
          <a:p>
            <a:pPr/>
            <a:r>
              <a:t> Double Loop Theory</a:t>
            </a:r>
          </a:p>
        </p:txBody>
      </p:sp>
      <p:sp>
        <p:nvSpPr>
          <p:cNvPr id="289" name="Content Placeholder 2"/>
          <p:cNvSpPr txBox="1"/>
          <p:nvPr>
            <p:ph type="body" sz="quarter" idx="1"/>
          </p:nvPr>
        </p:nvSpPr>
        <p:spPr>
          <a:xfrm>
            <a:off x="-1" y="6454774"/>
            <a:ext cx="754065" cy="322265"/>
          </a:xfrm>
          <a:prstGeom prst="rect">
            <a:avLst/>
          </a:prstGeom>
        </p:spPr>
        <p:txBody>
          <a:bodyPr/>
          <a:lstStyle/>
          <a:p>
            <a:pPr marL="171450" indent="-171450" defTabSz="457200">
              <a:lnSpc>
                <a:spcPct val="80000"/>
              </a:lnSpc>
              <a:spcBef>
                <a:spcPts val="1000"/>
              </a:spcBef>
              <a:defRPr sz="800"/>
            </a:pPr>
          </a:p>
        </p:txBody>
      </p:sp>
      <p:sp>
        <p:nvSpPr>
          <p:cNvPr id="290" name="Freeform 3"/>
          <p:cNvSpPr/>
          <p:nvPr/>
        </p:nvSpPr>
        <p:spPr>
          <a:xfrm>
            <a:off x="2111374" y="1557337"/>
            <a:ext cx="5362577" cy="4292602"/>
          </a:xfrm>
          <a:custGeom>
            <a:avLst/>
            <a:gdLst/>
            <a:ahLst/>
            <a:cxnLst>
              <a:cxn ang="0">
                <a:pos x="wd2" y="hd2"/>
              </a:cxn>
              <a:cxn ang="5400000">
                <a:pos x="wd2" y="hd2"/>
              </a:cxn>
              <a:cxn ang="10800000">
                <a:pos x="wd2" y="hd2"/>
              </a:cxn>
              <a:cxn ang="16200000">
                <a:pos x="wd2" y="hd2"/>
              </a:cxn>
            </a:cxnLst>
            <a:rect l="0" t="0" r="r" b="b"/>
            <a:pathLst>
              <a:path w="21273" h="21326" fill="norm" stroke="1" extrusionOk="0">
                <a:moveTo>
                  <a:pt x="20700" y="245"/>
                </a:moveTo>
                <a:cubicBezTo>
                  <a:pt x="21140" y="4132"/>
                  <a:pt x="21580" y="8019"/>
                  <a:pt x="20984" y="11108"/>
                </a:cubicBezTo>
                <a:cubicBezTo>
                  <a:pt x="20387" y="14197"/>
                  <a:pt x="18778" y="17082"/>
                  <a:pt x="17122" y="18779"/>
                </a:cubicBezTo>
                <a:cubicBezTo>
                  <a:pt x="15465" y="20476"/>
                  <a:pt x="13033" y="21110"/>
                  <a:pt x="11045" y="21291"/>
                </a:cubicBezTo>
                <a:cubicBezTo>
                  <a:pt x="9057" y="21472"/>
                  <a:pt x="6719" y="20952"/>
                  <a:pt x="5195" y="19865"/>
                </a:cubicBezTo>
                <a:cubicBezTo>
                  <a:pt x="3672" y="18779"/>
                  <a:pt x="2640" y="16754"/>
                  <a:pt x="1901" y="14774"/>
                </a:cubicBezTo>
                <a:cubicBezTo>
                  <a:pt x="1163" y="12794"/>
                  <a:pt x="1031" y="9987"/>
                  <a:pt x="766" y="7985"/>
                </a:cubicBezTo>
                <a:cubicBezTo>
                  <a:pt x="501" y="5982"/>
                  <a:pt x="434" y="4036"/>
                  <a:pt x="311" y="2757"/>
                </a:cubicBezTo>
                <a:cubicBezTo>
                  <a:pt x="188" y="1479"/>
                  <a:pt x="75" y="755"/>
                  <a:pt x="27" y="313"/>
                </a:cubicBezTo>
                <a:cubicBezTo>
                  <a:pt x="-20" y="-128"/>
                  <a:pt x="4" y="-9"/>
                  <a:pt x="27" y="110"/>
                </a:cubicBezTo>
              </a:path>
            </a:pathLst>
          </a:custGeom>
          <a:ln w="76200">
            <a:solidFill>
              <a:srgbClr val="3A5E8A"/>
            </a:solidFill>
          </a:ln>
        </p:spPr>
        <p:txBody>
          <a:bodyPr lIns="45719" rIns="45719" anchor="ctr"/>
          <a:lstStyle/>
          <a:p>
            <a:pPr algn="ctr">
              <a:defRPr>
                <a:solidFill>
                  <a:srgbClr val="FFFFFF"/>
                </a:solidFill>
              </a:defRPr>
            </a:pPr>
          </a:p>
        </p:txBody>
      </p:sp>
      <p:sp>
        <p:nvSpPr>
          <p:cNvPr id="291" name="Straight Connector 16"/>
          <p:cNvSpPr/>
          <p:nvPr/>
        </p:nvSpPr>
        <p:spPr>
          <a:xfrm flipH="1">
            <a:off x="7105649" y="1574800"/>
            <a:ext cx="250826" cy="393701"/>
          </a:xfrm>
          <a:prstGeom prst="line">
            <a:avLst/>
          </a:prstGeom>
          <a:ln w="76200">
            <a:solidFill>
              <a:srgbClr val="4A7EBB"/>
            </a:solidFill>
          </a:ln>
        </p:spPr>
        <p:txBody>
          <a:bodyPr lIns="45719" rIns="45719"/>
          <a:lstStyle/>
          <a:p>
            <a:pPr/>
          </a:p>
        </p:txBody>
      </p:sp>
      <p:sp>
        <p:nvSpPr>
          <p:cNvPr id="292" name="TextBox 10"/>
          <p:cNvSpPr txBox="1"/>
          <p:nvPr/>
        </p:nvSpPr>
        <p:spPr>
          <a:xfrm>
            <a:off x="1636713" y="2746374"/>
            <a:ext cx="1457326" cy="688341"/>
          </a:xfrm>
          <a:prstGeom prst="rect">
            <a:avLst/>
          </a:prstGeom>
          <a:solidFill>
            <a:srgbClr val="FCD5B5"/>
          </a:solidFill>
          <a:ln w="12700">
            <a:solidFill>
              <a:srgbClr val="46AAC4"/>
            </a:solidFill>
          </a:ln>
          <a:extLst>
            <a:ext uri="{C572A759-6A51-4108-AA02-DFA0A04FC94B}">
              <ma14:wrappingTextBoxFlag xmlns:ma14="http://schemas.microsoft.com/office/mac/drawingml/2011/main" val="1"/>
            </a:ext>
          </a:extLst>
        </p:spPr>
        <p:txBody>
          <a:bodyPr lIns="45719" rIns="45719">
            <a:spAutoFit/>
          </a:bodyPr>
          <a:lstStyle/>
          <a:p>
            <a:pPr>
              <a:defRPr b="1"/>
            </a:pPr>
            <a:r>
              <a:t>1)Initiating </a:t>
            </a:r>
          </a:p>
          <a:p>
            <a:pPr>
              <a:defRPr b="1"/>
            </a:pPr>
            <a:r>
              <a:t>(Attentive)</a:t>
            </a:r>
          </a:p>
        </p:txBody>
      </p:sp>
      <p:sp>
        <p:nvSpPr>
          <p:cNvPr id="293" name="TextBox 20"/>
          <p:cNvSpPr txBox="1"/>
          <p:nvPr/>
        </p:nvSpPr>
        <p:spPr>
          <a:xfrm>
            <a:off x="1838324" y="5086350"/>
            <a:ext cx="2217740" cy="980441"/>
          </a:xfrm>
          <a:prstGeom prst="rect">
            <a:avLst/>
          </a:prstGeom>
          <a:solidFill>
            <a:srgbClr val="E46C0A"/>
          </a:solidFill>
          <a:ln w="12700">
            <a:solidFill>
              <a:srgbClr val="7D60A0"/>
            </a:solidFill>
          </a:ln>
          <a:extLst>
            <a:ext uri="{C572A759-6A51-4108-AA02-DFA0A04FC94B}">
              <ma14:wrappingTextBoxFlag xmlns:ma14="http://schemas.microsoft.com/office/mac/drawingml/2011/main" val="1"/>
            </a:ext>
          </a:extLst>
        </p:spPr>
        <p:txBody>
          <a:bodyPr lIns="45719" rIns="45719">
            <a:spAutoFit/>
          </a:bodyPr>
          <a:lstStyle/>
          <a:p>
            <a:pPr>
              <a:defRPr b="1"/>
            </a:pPr>
            <a:r>
              <a:t>3) Networking</a:t>
            </a:r>
          </a:p>
          <a:p>
            <a:pPr>
              <a:defRPr b="1"/>
            </a:pPr>
            <a:r>
              <a:t>(Listening with the Heart &amp; Letting Go)</a:t>
            </a:r>
          </a:p>
        </p:txBody>
      </p:sp>
      <p:sp>
        <p:nvSpPr>
          <p:cNvPr id="294" name="TextBox 22"/>
          <p:cNvSpPr txBox="1"/>
          <p:nvPr/>
        </p:nvSpPr>
        <p:spPr>
          <a:xfrm>
            <a:off x="4571999" y="5554662"/>
            <a:ext cx="1982790" cy="688341"/>
          </a:xfrm>
          <a:prstGeom prst="rect">
            <a:avLst/>
          </a:prstGeom>
          <a:blipFill>
            <a:blip r:embed="rId2"/>
          </a:blipFill>
          <a:ln w="12700">
            <a:solidFill>
              <a:srgbClr val="000000"/>
            </a:solidFill>
          </a:ln>
          <a:extLst>
            <a:ext uri="{C572A759-6A51-4108-AA02-DFA0A04FC94B}">
              <ma14:wrappingTextBoxFlag xmlns:ma14="http://schemas.microsoft.com/office/mac/drawingml/2011/main" val="1"/>
            </a:ext>
          </a:extLst>
        </p:spPr>
        <p:txBody>
          <a:bodyPr lIns="45719" rIns="45719">
            <a:spAutoFit/>
          </a:bodyPr>
          <a:lstStyle/>
          <a:p>
            <a:pPr>
              <a:defRPr b="1"/>
            </a:pPr>
            <a:r>
              <a:t>4</a:t>
            </a:r>
            <a:r>
              <a:rPr>
                <a:solidFill>
                  <a:srgbClr val="FFFFFF"/>
                </a:solidFill>
              </a:rPr>
              <a:t> Connecting / </a:t>
            </a:r>
            <a:r>
              <a:t>(</a:t>
            </a:r>
            <a:r>
              <a:rPr>
                <a:solidFill>
                  <a:srgbClr val="FFFFFF"/>
                </a:solidFill>
              </a:rPr>
              <a:t>Presencing)</a:t>
            </a:r>
          </a:p>
        </p:txBody>
      </p:sp>
      <p:sp>
        <p:nvSpPr>
          <p:cNvPr id="295" name="TextBox 26"/>
          <p:cNvSpPr txBox="1"/>
          <p:nvPr/>
        </p:nvSpPr>
        <p:spPr>
          <a:xfrm>
            <a:off x="6554788" y="4464049"/>
            <a:ext cx="1838326" cy="688341"/>
          </a:xfrm>
          <a:prstGeom prst="rect">
            <a:avLst/>
          </a:prstGeom>
          <a:solidFill>
            <a:srgbClr val="C3D69B"/>
          </a:solidFill>
          <a:ln w="12700">
            <a:solidFill>
              <a:srgbClr val="98B955"/>
            </a:solidFill>
          </a:ln>
          <a:extLst>
            <a:ext uri="{C572A759-6A51-4108-AA02-DFA0A04FC94B}">
              <ma14:wrappingTextBoxFlag xmlns:ma14="http://schemas.microsoft.com/office/mac/drawingml/2011/main" val="1"/>
            </a:ext>
          </a:extLst>
        </p:spPr>
        <p:txBody>
          <a:bodyPr lIns="45719" rIns="45719">
            <a:spAutoFit/>
          </a:bodyPr>
          <a:lstStyle>
            <a:lvl1pPr>
              <a:defRPr b="1"/>
            </a:lvl1pPr>
          </a:lstStyle>
          <a:p>
            <a:pPr/>
            <a:r>
              <a:t>5) Connecting (Letting-Come)</a:t>
            </a:r>
          </a:p>
        </p:txBody>
      </p:sp>
      <p:sp>
        <p:nvSpPr>
          <p:cNvPr id="296" name="TextBox 29"/>
          <p:cNvSpPr txBox="1"/>
          <p:nvPr/>
        </p:nvSpPr>
        <p:spPr>
          <a:xfrm>
            <a:off x="6956425" y="3241674"/>
            <a:ext cx="1577975" cy="688341"/>
          </a:xfrm>
          <a:prstGeom prst="rect">
            <a:avLst/>
          </a:prstGeom>
          <a:solidFill>
            <a:srgbClr val="66FF99"/>
          </a:solidFill>
          <a:ln w="12700">
            <a:solidFill>
              <a:srgbClr val="BE4B48"/>
            </a:solidFill>
          </a:ln>
          <a:extLst>
            <a:ext uri="{C572A759-6A51-4108-AA02-DFA0A04FC94B}">
              <ma14:wrappingTextBoxFlag xmlns:ma14="http://schemas.microsoft.com/office/mac/drawingml/2011/main" val="1"/>
            </a:ext>
          </a:extLst>
        </p:spPr>
        <p:txBody>
          <a:bodyPr lIns="45719" rIns="45719">
            <a:spAutoFit/>
          </a:bodyPr>
          <a:lstStyle>
            <a:lvl1pPr>
              <a:defRPr b="1"/>
            </a:lvl1pPr>
          </a:lstStyle>
          <a:p>
            <a:pPr/>
            <a:r>
              <a:t>6) Illuminating (Prototyping)</a:t>
            </a:r>
          </a:p>
        </p:txBody>
      </p:sp>
      <p:sp>
        <p:nvSpPr>
          <p:cNvPr id="297" name="TextBox 31"/>
          <p:cNvSpPr txBox="1"/>
          <p:nvPr/>
        </p:nvSpPr>
        <p:spPr>
          <a:xfrm>
            <a:off x="7231063" y="2012949"/>
            <a:ext cx="1760537" cy="688341"/>
          </a:xfrm>
          <a:prstGeom prst="rect">
            <a:avLst/>
          </a:prstGeom>
          <a:solidFill>
            <a:srgbClr val="33CC33"/>
          </a:solidFill>
          <a:ln w="12700">
            <a:solidFill>
              <a:srgbClr val="4A7EBB"/>
            </a:solidFill>
          </a:ln>
          <a:extLst>
            <a:ext uri="{C572A759-6A51-4108-AA02-DFA0A04FC94B}">
              <ma14:wrappingTextBoxFlag xmlns:ma14="http://schemas.microsoft.com/office/mac/drawingml/2011/main" val="1"/>
            </a:ext>
          </a:extLst>
        </p:spPr>
        <p:txBody>
          <a:bodyPr lIns="45719" rIns="45719">
            <a:spAutoFit/>
          </a:bodyPr>
          <a:lstStyle/>
          <a:p>
            <a:pPr>
              <a:defRPr b="1"/>
            </a:pPr>
            <a:r>
              <a:t>7) Embodying/</a:t>
            </a:r>
          </a:p>
          <a:p>
            <a:pPr>
              <a:defRPr b="1"/>
            </a:pPr>
            <a:r>
              <a:t>Performing</a:t>
            </a:r>
          </a:p>
        </p:txBody>
      </p:sp>
      <p:sp>
        <p:nvSpPr>
          <p:cNvPr id="298" name="Freeform 4"/>
          <p:cNvSpPr/>
          <p:nvPr/>
        </p:nvSpPr>
        <p:spPr>
          <a:xfrm>
            <a:off x="1087437" y="715962"/>
            <a:ext cx="2506664" cy="2857502"/>
          </a:xfrm>
          <a:custGeom>
            <a:avLst/>
            <a:gdLst/>
            <a:ahLst/>
            <a:cxnLst>
              <a:cxn ang="0">
                <a:pos x="wd2" y="hd2"/>
              </a:cxn>
              <a:cxn ang="5400000">
                <a:pos x="wd2" y="hd2"/>
              </a:cxn>
              <a:cxn ang="10800000">
                <a:pos x="wd2" y="hd2"/>
              </a:cxn>
              <a:cxn ang="16200000">
                <a:pos x="wd2" y="hd2"/>
              </a:cxn>
            </a:cxnLst>
            <a:rect l="0" t="0" r="r" b="b"/>
            <a:pathLst>
              <a:path w="21389" h="21445" fill="norm" stroke="1" extrusionOk="0">
                <a:moveTo>
                  <a:pt x="282" y="21445"/>
                </a:moveTo>
                <a:cubicBezTo>
                  <a:pt x="-171" y="16021"/>
                  <a:pt x="-131" y="10511"/>
                  <a:pt x="790" y="7107"/>
                </a:cubicBezTo>
                <a:cubicBezTo>
                  <a:pt x="1712" y="3703"/>
                  <a:pt x="4194" y="2199"/>
                  <a:pt x="5813" y="1022"/>
                </a:cubicBezTo>
                <a:cubicBezTo>
                  <a:pt x="7432" y="-155"/>
                  <a:pt x="9120" y="-28"/>
                  <a:pt x="10506" y="44"/>
                </a:cubicBezTo>
                <a:cubicBezTo>
                  <a:pt x="11892" y="117"/>
                  <a:pt x="13086" y="750"/>
                  <a:pt x="14129" y="1457"/>
                </a:cubicBezTo>
                <a:cubicBezTo>
                  <a:pt x="15172" y="2163"/>
                  <a:pt x="15940" y="3032"/>
                  <a:pt x="16763" y="4282"/>
                </a:cubicBezTo>
                <a:cubicBezTo>
                  <a:pt x="17587" y="5531"/>
                  <a:pt x="18355" y="6636"/>
                  <a:pt x="19069" y="8954"/>
                </a:cubicBezTo>
                <a:cubicBezTo>
                  <a:pt x="19782" y="11272"/>
                  <a:pt x="20661" y="16596"/>
                  <a:pt x="21045" y="18190"/>
                </a:cubicBezTo>
                <a:cubicBezTo>
                  <a:pt x="21429" y="19784"/>
                  <a:pt x="21402" y="19150"/>
                  <a:pt x="21374" y="18516"/>
                </a:cubicBezTo>
              </a:path>
            </a:pathLst>
          </a:custGeom>
          <a:ln w="63500">
            <a:solidFill>
              <a:srgbClr val="3A5E8A"/>
            </a:solidFill>
          </a:ln>
        </p:spPr>
        <p:txBody>
          <a:bodyPr lIns="45719" rIns="45719" anchor="ctr"/>
          <a:lstStyle/>
          <a:p>
            <a:pPr algn="ctr">
              <a:defRPr>
                <a:solidFill>
                  <a:srgbClr val="558ED5"/>
                </a:solidFill>
              </a:defRPr>
            </a:pPr>
          </a:p>
        </p:txBody>
      </p:sp>
      <p:pic>
        <p:nvPicPr>
          <p:cNvPr id="299" name="Picture 2" descr="Picture 2"/>
          <p:cNvPicPr>
            <a:picLocks noChangeAspect="1"/>
          </p:cNvPicPr>
          <p:nvPr/>
        </p:nvPicPr>
        <p:blipFill>
          <a:blip r:embed="rId3">
            <a:extLst/>
          </a:blip>
          <a:stretch>
            <a:fillRect/>
          </a:stretch>
        </p:blipFill>
        <p:spPr>
          <a:xfrm>
            <a:off x="7340600" y="1555750"/>
            <a:ext cx="450850" cy="457200"/>
          </a:xfrm>
          <a:prstGeom prst="rect">
            <a:avLst/>
          </a:prstGeom>
          <a:ln w="12700">
            <a:miter lim="400000"/>
          </a:ln>
        </p:spPr>
      </p:pic>
      <p:sp>
        <p:nvSpPr>
          <p:cNvPr id="300" name="TextBox 5"/>
          <p:cNvSpPr txBox="1"/>
          <p:nvPr/>
        </p:nvSpPr>
        <p:spPr>
          <a:xfrm>
            <a:off x="152400" y="2920999"/>
            <a:ext cx="1295400" cy="370841"/>
          </a:xfrm>
          <a:prstGeom prst="rect">
            <a:avLst/>
          </a:prstGeom>
          <a:blipFill>
            <a:blip r:embed="rId4"/>
          </a:blipFill>
          <a:ln w="12700">
            <a:solidFill>
              <a:srgbClr val="98B955"/>
            </a:solidFill>
          </a:ln>
          <a:extLst>
            <a:ext uri="{C572A759-6A51-4108-AA02-DFA0A04FC94B}">
              <ma14:wrappingTextBoxFlag xmlns:ma14="http://schemas.microsoft.com/office/mac/drawingml/2011/main" val="1"/>
            </a:ext>
          </a:extLst>
        </p:spPr>
        <p:txBody>
          <a:bodyPr lIns="45719" rIns="45719">
            <a:spAutoFit/>
          </a:bodyPr>
          <a:lstStyle>
            <a:lvl1pPr>
              <a:defRPr b="1">
                <a:solidFill>
                  <a:srgbClr val="FF0000"/>
                </a:solidFill>
                <a:latin typeface="+mn-lt"/>
                <a:ea typeface="+mn-ea"/>
                <a:cs typeface="+mn-cs"/>
                <a:sym typeface="Calibri"/>
              </a:defRPr>
            </a:lvl1pPr>
          </a:lstStyle>
          <a:p>
            <a:pPr/>
            <a:r>
              <a:t>Stewarding</a:t>
            </a:r>
          </a:p>
        </p:txBody>
      </p:sp>
      <p:sp>
        <p:nvSpPr>
          <p:cNvPr id="301" name="TextBox 6"/>
          <p:cNvSpPr txBox="1"/>
          <p:nvPr/>
        </p:nvSpPr>
        <p:spPr>
          <a:xfrm>
            <a:off x="1362074" y="811934"/>
            <a:ext cx="1835151" cy="358141"/>
          </a:xfrm>
          <a:prstGeom prst="rect">
            <a:avLst/>
          </a:prstGeom>
          <a:solidFill>
            <a:srgbClr val="33CC33"/>
          </a:solidFill>
          <a:ln w="12700">
            <a:miter lim="400000"/>
          </a:ln>
          <a:extLst>
            <a:ext uri="{C572A759-6A51-4108-AA02-DFA0A04FC94B}">
              <ma14:wrappingTextBoxFlag xmlns:ma14="http://schemas.microsoft.com/office/mac/drawingml/2011/main" val="1"/>
            </a:ext>
          </a:extLst>
        </p:spPr>
        <p:txBody>
          <a:bodyPr lIns="45719" rIns="45719">
            <a:spAutoFit/>
          </a:bodyPr>
          <a:lstStyle>
            <a:lvl1pPr>
              <a:defRPr b="1">
                <a:solidFill>
                  <a:srgbClr val="FF0000"/>
                </a:solidFill>
                <a:latin typeface="+mn-lt"/>
                <a:ea typeface="+mn-ea"/>
                <a:cs typeface="+mn-cs"/>
                <a:sym typeface="Calibri"/>
              </a:defRPr>
            </a:lvl1pPr>
          </a:lstStyle>
          <a:p>
            <a:pPr/>
            <a:r>
              <a:t>Peaking</a:t>
            </a:r>
          </a:p>
        </p:txBody>
      </p:sp>
      <p:sp>
        <p:nvSpPr>
          <p:cNvPr id="302" name="TextBox 7"/>
          <p:cNvSpPr txBox="1"/>
          <p:nvPr/>
        </p:nvSpPr>
        <p:spPr>
          <a:xfrm>
            <a:off x="2865438" y="1449387"/>
            <a:ext cx="2041526" cy="637541"/>
          </a:xfrm>
          <a:prstGeom prst="rect">
            <a:avLst/>
          </a:prstGeom>
          <a:solidFill>
            <a:srgbClr val="C3D69B"/>
          </a:solidFill>
          <a:ln w="12700">
            <a:solidFill>
              <a:srgbClr val="F69240"/>
            </a:solidFill>
          </a:ln>
          <a:extLst>
            <a:ext uri="{C572A759-6A51-4108-AA02-DFA0A04FC94B}">
              <ma14:wrappingTextBoxFlag xmlns:ma14="http://schemas.microsoft.com/office/mac/drawingml/2011/main" val="1"/>
            </a:ext>
          </a:extLst>
        </p:spPr>
        <p:txBody>
          <a:bodyPr lIns="45719" rIns="45719">
            <a:spAutoFit/>
          </a:bodyPr>
          <a:lstStyle>
            <a:lvl1pPr>
              <a:defRPr b="1">
                <a:solidFill>
                  <a:srgbClr val="FF0000"/>
                </a:solidFill>
                <a:latin typeface="+mn-lt"/>
                <a:ea typeface="+mn-ea"/>
                <a:cs typeface="+mn-cs"/>
                <a:sym typeface="Calibri"/>
              </a:defRPr>
            </a:lvl1pPr>
          </a:lstStyle>
          <a:p>
            <a:pPr/>
            <a:r>
              <a:t>Long Range Visioning</a:t>
            </a:r>
          </a:p>
        </p:txBody>
      </p:sp>
      <p:sp>
        <p:nvSpPr>
          <p:cNvPr id="303" name="TextBox 8"/>
          <p:cNvSpPr txBox="1"/>
          <p:nvPr/>
        </p:nvSpPr>
        <p:spPr>
          <a:xfrm>
            <a:off x="3286125" y="2336799"/>
            <a:ext cx="1427163" cy="370841"/>
          </a:xfrm>
          <a:prstGeom prst="rect">
            <a:avLst/>
          </a:prstGeom>
          <a:solidFill>
            <a:srgbClr val="FAC090"/>
          </a:solidFill>
          <a:ln w="12700">
            <a:solidFill>
              <a:srgbClr val="F69240"/>
            </a:solidFill>
          </a:ln>
          <a:effectLst>
            <a:outerShdw sx="100000" sy="100000" kx="0" ky="0" algn="b" rotWithShape="0" blurRad="63500" dist="0" dir="0">
              <a:srgbClr val="000000">
                <a:alpha val="40000"/>
              </a:srgbClr>
            </a:outerShdw>
          </a:effectLst>
          <a:extLst>
            <a:ext uri="{C572A759-6A51-4108-AA02-DFA0A04FC94B}">
              <ma14:wrappingTextBoxFlag xmlns:ma14="http://schemas.microsoft.com/office/mac/drawingml/2011/main" val="1"/>
            </a:ext>
          </a:extLst>
        </p:spPr>
        <p:txBody>
          <a:bodyPr lIns="45719" rIns="45719">
            <a:spAutoFit/>
          </a:bodyPr>
          <a:lstStyle>
            <a:lvl1pPr>
              <a:defRPr b="1">
                <a:solidFill>
                  <a:srgbClr val="FF0000"/>
                </a:solidFill>
                <a:latin typeface="+mn-lt"/>
                <a:ea typeface="+mn-ea"/>
                <a:cs typeface="+mn-cs"/>
                <a:sym typeface="Calibri"/>
              </a:defRPr>
            </a:lvl1pPr>
          </a:lstStyle>
          <a:p>
            <a:pPr/>
            <a:r>
              <a:t>Hospicing</a:t>
            </a:r>
          </a:p>
        </p:txBody>
      </p:sp>
      <p:sp>
        <p:nvSpPr>
          <p:cNvPr id="304" name="TextBox 9"/>
          <p:cNvSpPr txBox="1"/>
          <p:nvPr/>
        </p:nvSpPr>
        <p:spPr>
          <a:xfrm>
            <a:off x="3594100" y="2922588"/>
            <a:ext cx="1371600" cy="358141"/>
          </a:xfrm>
          <a:prstGeom prst="rect">
            <a:avLst/>
          </a:prstGeom>
          <a:solidFill>
            <a:srgbClr val="E46C0A"/>
          </a:solidFill>
          <a:ln w="12700">
            <a:miter lim="400000"/>
          </a:ln>
          <a:extLst>
            <a:ext uri="{C572A759-6A51-4108-AA02-DFA0A04FC94B}">
              <ma14:wrappingTextBoxFlag xmlns:ma14="http://schemas.microsoft.com/office/mac/drawingml/2011/main" val="1"/>
            </a:ext>
          </a:extLst>
        </p:spPr>
        <p:txBody>
          <a:bodyPr lIns="45719" rIns="45719">
            <a:spAutoFit/>
          </a:bodyPr>
          <a:lstStyle>
            <a:lvl1pPr>
              <a:defRPr b="1">
                <a:solidFill>
                  <a:srgbClr val="FF0000"/>
                </a:solidFill>
                <a:latin typeface="+mn-lt"/>
                <a:ea typeface="+mn-ea"/>
                <a:cs typeface="+mn-cs"/>
                <a:sym typeface="Calibri"/>
              </a:defRPr>
            </a:lvl1pPr>
          </a:lstStyle>
          <a:p>
            <a:pPr/>
            <a:r>
              <a:t>Composting</a:t>
            </a:r>
          </a:p>
        </p:txBody>
      </p:sp>
      <p:sp>
        <p:nvSpPr>
          <p:cNvPr id="305" name="TextBox 25"/>
          <p:cNvSpPr txBox="1"/>
          <p:nvPr/>
        </p:nvSpPr>
        <p:spPr>
          <a:xfrm>
            <a:off x="1362075" y="3711575"/>
            <a:ext cx="2232025" cy="980441"/>
          </a:xfrm>
          <a:prstGeom prst="rect">
            <a:avLst/>
          </a:prstGeom>
          <a:solidFill>
            <a:srgbClr val="FAC090"/>
          </a:solidFill>
          <a:ln w="12700">
            <a:solidFill>
              <a:srgbClr val="F69240"/>
            </a:solidFill>
          </a:ln>
          <a:extLst>
            <a:ext uri="{C572A759-6A51-4108-AA02-DFA0A04FC94B}">
              <ma14:wrappingTextBoxFlag xmlns:ma14="http://schemas.microsoft.com/office/mac/drawingml/2011/main" val="1"/>
            </a:ext>
          </a:extLst>
        </p:spPr>
        <p:txBody>
          <a:bodyPr lIns="45719" rIns="45719">
            <a:spAutoFit/>
          </a:bodyPr>
          <a:lstStyle>
            <a:lvl1pPr>
              <a:defRPr b="1"/>
            </a:lvl1pPr>
          </a:lstStyle>
          <a:p>
            <a:pPr/>
            <a:r>
              <a:t>2) De-framing &amp; Listening to “All My Relations”</a:t>
            </a:r>
          </a:p>
        </p:txBody>
      </p:sp>
      <p:sp>
        <p:nvSpPr>
          <p:cNvPr id="306" name="Down Arrow 21"/>
          <p:cNvSpPr/>
          <p:nvPr/>
        </p:nvSpPr>
        <p:spPr>
          <a:xfrm rot="19594083">
            <a:off x="5857874" y="2679699"/>
            <a:ext cx="454026" cy="182086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8907"/>
                </a:moveTo>
                <a:lnTo>
                  <a:pt x="5400" y="18907"/>
                </a:lnTo>
                <a:lnTo>
                  <a:pt x="5400" y="0"/>
                </a:lnTo>
                <a:lnTo>
                  <a:pt x="16200" y="0"/>
                </a:lnTo>
                <a:lnTo>
                  <a:pt x="16200" y="18907"/>
                </a:lnTo>
                <a:lnTo>
                  <a:pt x="21600" y="18907"/>
                </a:lnTo>
                <a:lnTo>
                  <a:pt x="10800" y="21600"/>
                </a:lnTo>
                <a:close/>
              </a:path>
            </a:pathLst>
          </a:custGeom>
          <a:solidFill>
            <a:schemeClr val="accent1"/>
          </a:solidFill>
          <a:ln w="31750">
            <a:solidFill>
              <a:srgbClr val="3A5E8A"/>
            </a:solidFill>
          </a:ln>
        </p:spPr>
        <p:txBody>
          <a:bodyPr lIns="45719" rIns="45719" anchor="ctr"/>
          <a:lstStyle/>
          <a:p>
            <a:pPr algn="ctr">
              <a:defRPr>
                <a:solidFill>
                  <a:srgbClr val="FFFFFF"/>
                </a:solidFill>
              </a:defRPr>
            </a:pPr>
          </a:p>
        </p:txBody>
      </p:sp>
      <p:pic>
        <p:nvPicPr>
          <p:cNvPr id="307" name="Picture 2" descr="Picture 2"/>
          <p:cNvPicPr>
            <a:picLocks noChangeAspect="1"/>
          </p:cNvPicPr>
          <p:nvPr/>
        </p:nvPicPr>
        <p:blipFill>
          <a:blip r:embed="rId5">
            <a:extLst/>
          </a:blip>
          <a:stretch>
            <a:fillRect/>
          </a:stretch>
        </p:blipFill>
        <p:spPr>
          <a:xfrm>
            <a:off x="5011737" y="2290763"/>
            <a:ext cx="950913" cy="593726"/>
          </a:xfrm>
          <a:prstGeom prst="rect">
            <a:avLst/>
          </a:prstGeom>
          <a:ln w="12700">
            <a:miter lim="400000"/>
          </a:ln>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9" name="Title 1"/>
          <p:cNvSpPr txBox="1"/>
          <p:nvPr>
            <p:ph type="title"/>
          </p:nvPr>
        </p:nvSpPr>
        <p:spPr>
          <a:xfrm>
            <a:off x="900113" y="244157"/>
            <a:ext cx="7345361" cy="1339851"/>
          </a:xfrm>
          <a:prstGeom prst="rect">
            <a:avLst/>
          </a:prstGeom>
        </p:spPr>
        <p:txBody>
          <a:bodyPr/>
          <a:lstStyle>
            <a:lvl1pPr defTabSz="905255">
              <a:defRPr sz="4257"/>
            </a:lvl1pPr>
          </a:lstStyle>
          <a:p>
            <a:pPr/>
            <a:r>
              <a:t>Congregation Assessment Report</a:t>
            </a:r>
          </a:p>
        </p:txBody>
      </p:sp>
      <p:sp>
        <p:nvSpPr>
          <p:cNvPr id="310" name="Content Placeholder 2"/>
          <p:cNvSpPr txBox="1"/>
          <p:nvPr>
            <p:ph type="body" idx="1"/>
          </p:nvPr>
        </p:nvSpPr>
        <p:spPr>
          <a:xfrm>
            <a:off x="900111" y="2133600"/>
            <a:ext cx="7345365" cy="3931922"/>
          </a:xfrm>
          <a:prstGeom prst="rect">
            <a:avLst/>
          </a:prstGeom>
        </p:spPr>
        <p:txBody>
          <a:bodyPr/>
          <a:lstStyle/>
          <a:p>
            <a:pPr marL="0" indent="0">
              <a:buSzTx/>
              <a:buNone/>
            </a:pPr>
            <a:r>
              <a:t>The Congregation Assessment Report for St. Paul’s United Church is based on the following information sources:</a:t>
            </a:r>
          </a:p>
          <a:p>
            <a:pPr/>
            <a:r>
              <a:t>St. Paul’s UC EDGE Property Scan (November 1, 2016)</a:t>
            </a:r>
          </a:p>
          <a:p>
            <a:pPr/>
            <a:r>
              <a:t>St. Paul’s  IMNA Survey Results (Follow-up  Report Feb. 2017)</a:t>
            </a:r>
          </a:p>
          <a:p>
            <a:pPr/>
            <a:r>
              <a:t>St. Paul’s Community Round Table (March 2017)</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Capital">
  <a:themeElements>
    <a:clrScheme name="Capital">
      <a:dk1>
        <a:srgbClr val="000000"/>
      </a:dk1>
      <a:lt1>
        <a:srgbClr val="002060"/>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Capital">
      <a:majorFont>
        <a:latin typeface="Helvetica"/>
        <a:ea typeface="Helvetica"/>
        <a:cs typeface="Helvetica"/>
      </a:majorFont>
      <a:minorFont>
        <a:latin typeface="Calibri"/>
        <a:ea typeface="Calibri"/>
        <a:cs typeface="Calibri"/>
      </a:minorFont>
    </a:fontScheme>
    <a:fmtScheme name="Capit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63500" dist="0" dir="0">
              <a:srgbClr val="000000">
                <a:alpha val="40000"/>
              </a:srgbClr>
            </a:outerShdw>
          </a:effectLst>
        </a:effectStyle>
        <a:effectStyle>
          <a:effectLst>
            <a:outerShdw sx="100000" sy="100000" kx="0" ky="0" algn="b" rotWithShape="0" blurRad="63500" dist="0" dir="0">
              <a:srgbClr val="000000">
                <a:alpha val="40000"/>
              </a:srgbClr>
            </a:outerShdw>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31750" cap="flat">
          <a:solidFill>
            <a:srgbClr val="4B7BB4"/>
          </a:solidFill>
          <a:prstDash val="solid"/>
          <a:round/>
        </a:ln>
        <a:effectLst>
          <a:outerShdw sx="100000" sy="100000" kx="0" ky="0" algn="b" rotWithShape="0" blurRad="63500" dist="0" dir="0">
            <a:srgbClr val="000000">
              <a:alpha val="40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sto MT"/>
            <a:ea typeface="Calisto MT"/>
            <a:cs typeface="Calisto MT"/>
            <a:sym typeface="Calisto M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31750" cap="flat">
          <a:solidFill>
            <a:srgbClr val="4B7BB4"/>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sto MT"/>
            <a:ea typeface="Calisto MT"/>
            <a:cs typeface="Calisto MT"/>
            <a:sym typeface="Calisto M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Capital">
  <a:themeElements>
    <a:clrScheme name="Capital">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Capital">
      <a:majorFont>
        <a:latin typeface="Helvetica"/>
        <a:ea typeface="Helvetica"/>
        <a:cs typeface="Helvetica"/>
      </a:majorFont>
      <a:minorFont>
        <a:latin typeface="Calibri"/>
        <a:ea typeface="Calibri"/>
        <a:cs typeface="Calibri"/>
      </a:minorFont>
    </a:fontScheme>
    <a:fmtScheme name="Capit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63500" dist="0" dir="0">
              <a:srgbClr val="000000">
                <a:alpha val="40000"/>
              </a:srgbClr>
            </a:outerShdw>
          </a:effectLst>
        </a:effectStyle>
        <a:effectStyle>
          <a:effectLst>
            <a:outerShdw sx="100000" sy="100000" kx="0" ky="0" algn="b" rotWithShape="0" blurRad="63500" dist="0" dir="0">
              <a:srgbClr val="000000">
                <a:alpha val="40000"/>
              </a:srgbClr>
            </a:outerShdw>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31750" cap="flat">
          <a:solidFill>
            <a:srgbClr val="4B7BB4"/>
          </a:solidFill>
          <a:prstDash val="solid"/>
          <a:round/>
        </a:ln>
        <a:effectLst>
          <a:outerShdw sx="100000" sy="100000" kx="0" ky="0" algn="b" rotWithShape="0" blurRad="63500" dist="0" dir="0">
            <a:srgbClr val="000000">
              <a:alpha val="40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sto MT"/>
            <a:ea typeface="Calisto MT"/>
            <a:cs typeface="Calisto MT"/>
            <a:sym typeface="Calisto M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31750" cap="flat">
          <a:solidFill>
            <a:srgbClr val="4B7BB4"/>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Calisto MT"/>
            <a:ea typeface="Calisto MT"/>
            <a:cs typeface="Calisto MT"/>
            <a:sym typeface="Calisto M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